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handoutMasterIdLst>
    <p:handoutMasterId r:id="rId25"/>
  </p:handoutMasterIdLst>
  <p:sldIdLst>
    <p:sldId id="282" r:id="rId2"/>
    <p:sldId id="324" r:id="rId3"/>
    <p:sldId id="327" r:id="rId4"/>
    <p:sldId id="328" r:id="rId5"/>
    <p:sldId id="329" r:id="rId6"/>
    <p:sldId id="330" r:id="rId7"/>
    <p:sldId id="331" r:id="rId8"/>
    <p:sldId id="345" r:id="rId9"/>
    <p:sldId id="344" r:id="rId10"/>
    <p:sldId id="332" r:id="rId11"/>
    <p:sldId id="333" r:id="rId12"/>
    <p:sldId id="334" r:id="rId13"/>
    <p:sldId id="335" r:id="rId14"/>
    <p:sldId id="336" r:id="rId15"/>
    <p:sldId id="337" r:id="rId16"/>
    <p:sldId id="338" r:id="rId17"/>
    <p:sldId id="339" r:id="rId18"/>
    <p:sldId id="340" r:id="rId19"/>
    <p:sldId id="346" r:id="rId20"/>
    <p:sldId id="347" r:id="rId21"/>
    <p:sldId id="343" r:id="rId22"/>
    <p:sldId id="348" r:id="rId23"/>
  </p:sldIdLst>
  <p:sldSz cx="9144000" cy="6858000" type="letter"/>
  <p:notesSz cx="6858000" cy="9144000"/>
  <p:defaultTextStyle>
    <a:defPPr>
      <a:defRPr lang="en-CA"/>
    </a:defPPr>
    <a:lvl1pPr algn="l"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9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7228"/>
    <a:srgbClr val="6E792B"/>
    <a:srgbClr val="76822E"/>
    <a:srgbClr val="4F571F"/>
    <a:srgbClr val="6F6A07"/>
    <a:srgbClr val="827C08"/>
    <a:srgbClr val="A29B0A"/>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Objects="1">
      <p:cViewPr varScale="1">
        <p:scale>
          <a:sx n="74" d="100"/>
          <a:sy n="74" d="100"/>
        </p:scale>
        <p:origin x="1290" y="66"/>
      </p:cViewPr>
      <p:guideLst>
        <p:guide orient="horz" pos="19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p:scale>
          <a:sx n="100" d="100"/>
          <a:sy n="100" d="100"/>
        </p:scale>
        <p:origin x="-780" y="21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0419"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ahoma" panose="020B0604030504040204" pitchFamily="34" charset="0"/>
              </a:defRPr>
            </a:lvl1pPr>
          </a:lstStyle>
          <a:p>
            <a:endParaRPr lang="en-CA" altLang="en-US"/>
          </a:p>
        </p:txBody>
      </p:sp>
      <p:sp>
        <p:nvSpPr>
          <p:cNvPr id="60420"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0421"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ahoma" panose="020B0604030504040204" pitchFamily="34" charset="0"/>
              </a:defRPr>
            </a:lvl1pPr>
          </a:lstStyle>
          <a:p>
            <a:fld id="{B78E8951-5F8C-4F14-9BA2-B3F3DE7BF835}" type="slidenum">
              <a:rPr lang="en-CA" altLang="en-US"/>
              <a:pPr/>
              <a:t>‹#›</a:t>
            </a:fld>
            <a:endParaRPr lang="en-CA" altLang="en-US"/>
          </a:p>
        </p:txBody>
      </p:sp>
    </p:spTree>
    <p:extLst>
      <p:ext uri="{BB962C8B-B14F-4D97-AF65-F5344CB8AC3E}">
        <p14:creationId xmlns:p14="http://schemas.microsoft.com/office/powerpoint/2010/main" val="42542834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144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ahoma" panose="020B0604030504040204" pitchFamily="34" charset="0"/>
              </a:defRPr>
            </a:lvl1pPr>
          </a:lstStyle>
          <a:p>
            <a:endParaRPr lang="en-CA" altLang="en-US"/>
          </a:p>
        </p:txBody>
      </p:sp>
      <p:sp>
        <p:nvSpPr>
          <p:cNvPr id="6144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altLang="en-US" smtClean="0"/>
              <a:t>Click to edit Master text styles</a:t>
            </a:r>
          </a:p>
          <a:p>
            <a:pPr lvl="1"/>
            <a:r>
              <a:rPr lang="en-CA" altLang="en-US" smtClean="0"/>
              <a:t>Second level</a:t>
            </a:r>
          </a:p>
          <a:p>
            <a:pPr lvl="2"/>
            <a:r>
              <a:rPr lang="en-CA" altLang="en-US" smtClean="0"/>
              <a:t>Third level</a:t>
            </a:r>
          </a:p>
          <a:p>
            <a:pPr lvl="3"/>
            <a:r>
              <a:rPr lang="en-CA" altLang="en-US" smtClean="0"/>
              <a:t>Fourth level</a:t>
            </a:r>
          </a:p>
          <a:p>
            <a:pPr lvl="4"/>
            <a:r>
              <a:rPr lang="en-CA" altLang="en-US" smtClean="0"/>
              <a:t>Fifth level</a:t>
            </a:r>
          </a:p>
        </p:txBody>
      </p:sp>
      <p:sp>
        <p:nvSpPr>
          <p:cNvPr id="6144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144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ahoma" panose="020B0604030504040204" pitchFamily="34" charset="0"/>
              </a:defRPr>
            </a:lvl1pPr>
          </a:lstStyle>
          <a:p>
            <a:fld id="{8CED9D33-A285-4677-B032-36E7CD03250A}" type="slidenum">
              <a:rPr lang="en-CA" altLang="en-US"/>
              <a:pPr/>
              <a:t>‹#›</a:t>
            </a:fld>
            <a:endParaRPr lang="en-CA" altLang="en-US"/>
          </a:p>
        </p:txBody>
      </p:sp>
    </p:spTree>
    <p:extLst>
      <p:ext uri="{BB962C8B-B14F-4D97-AF65-F5344CB8AC3E}">
        <p14:creationId xmlns:p14="http://schemas.microsoft.com/office/powerpoint/2010/main" val="397875492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08A171-6E4C-4147-86B3-FD1B30635353}" type="slidenum">
              <a:rPr lang="en-CA" altLang="en-US"/>
              <a:pPr/>
              <a:t>1</a:t>
            </a:fld>
            <a:endParaRPr lang="en-CA" altLang="en-US"/>
          </a:p>
        </p:txBody>
      </p:sp>
      <p:sp>
        <p:nvSpPr>
          <p:cNvPr id="512002" name="Rectangle 2"/>
          <p:cNvSpPr>
            <a:spLocks noChangeArrowheads="1" noTextEdit="1"/>
          </p:cNvSpPr>
          <p:nvPr>
            <p:ph type="sldImg"/>
          </p:nvPr>
        </p:nvSpPr>
        <p:spPr>
          <a:ln/>
        </p:spPr>
      </p:sp>
      <p:sp>
        <p:nvSpPr>
          <p:cNvPr id="5120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15692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AFF6B4-4D11-4256-B3BE-552B6F65E00D}" type="slidenum">
              <a:rPr lang="en-CA" altLang="en-US"/>
              <a:pPr/>
              <a:t>10</a:t>
            </a:fld>
            <a:endParaRPr lang="en-CA" altLang="en-US"/>
          </a:p>
        </p:txBody>
      </p:sp>
      <p:sp>
        <p:nvSpPr>
          <p:cNvPr id="680962" name="Rectangle 2"/>
          <p:cNvSpPr>
            <a:spLocks noChangeArrowheads="1" noTextEdit="1"/>
          </p:cNvSpPr>
          <p:nvPr>
            <p:ph type="sldImg"/>
          </p:nvPr>
        </p:nvSpPr>
        <p:spPr>
          <a:ln/>
        </p:spPr>
      </p:sp>
      <p:sp>
        <p:nvSpPr>
          <p:cNvPr id="6809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51706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82D753-8606-4667-B06D-D59C333E8C37}" type="slidenum">
              <a:rPr lang="en-CA" altLang="en-US"/>
              <a:pPr/>
              <a:t>11</a:t>
            </a:fld>
            <a:endParaRPr lang="en-CA" altLang="en-US"/>
          </a:p>
        </p:txBody>
      </p:sp>
      <p:sp>
        <p:nvSpPr>
          <p:cNvPr id="683010" name="Rectangle 2"/>
          <p:cNvSpPr>
            <a:spLocks noChangeArrowheads="1" noTextEdit="1"/>
          </p:cNvSpPr>
          <p:nvPr>
            <p:ph type="sldImg"/>
          </p:nvPr>
        </p:nvSpPr>
        <p:spPr>
          <a:ln/>
        </p:spPr>
      </p:sp>
      <p:sp>
        <p:nvSpPr>
          <p:cNvPr id="6830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180468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52AC70-18D0-460E-9C2D-7DDE05BC47EC}" type="slidenum">
              <a:rPr lang="en-CA" altLang="en-US"/>
              <a:pPr/>
              <a:t>12</a:t>
            </a:fld>
            <a:endParaRPr lang="en-CA" altLang="en-US"/>
          </a:p>
        </p:txBody>
      </p:sp>
      <p:sp>
        <p:nvSpPr>
          <p:cNvPr id="685058" name="Rectangle 2"/>
          <p:cNvSpPr>
            <a:spLocks noChangeArrowheads="1" noTextEdit="1"/>
          </p:cNvSpPr>
          <p:nvPr>
            <p:ph type="sldImg"/>
          </p:nvPr>
        </p:nvSpPr>
        <p:spPr>
          <a:ln/>
        </p:spPr>
      </p:sp>
      <p:sp>
        <p:nvSpPr>
          <p:cNvPr id="6850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63093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9D716A-BBBF-474E-A81E-076DB89606B2}" type="slidenum">
              <a:rPr lang="en-CA" altLang="en-US"/>
              <a:pPr/>
              <a:t>13</a:t>
            </a:fld>
            <a:endParaRPr lang="en-CA" altLang="en-US"/>
          </a:p>
        </p:txBody>
      </p:sp>
      <p:sp>
        <p:nvSpPr>
          <p:cNvPr id="687106" name="Rectangle 2"/>
          <p:cNvSpPr>
            <a:spLocks noChangeArrowheads="1" noTextEdit="1"/>
          </p:cNvSpPr>
          <p:nvPr>
            <p:ph type="sldImg"/>
          </p:nvPr>
        </p:nvSpPr>
        <p:spPr>
          <a:ln/>
        </p:spPr>
      </p:sp>
      <p:sp>
        <p:nvSpPr>
          <p:cNvPr id="6871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036274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46C0C9-884E-4F02-B995-A8258E313AA2}" type="slidenum">
              <a:rPr lang="en-CA" altLang="en-US"/>
              <a:pPr/>
              <a:t>14</a:t>
            </a:fld>
            <a:endParaRPr lang="en-CA" altLang="en-US"/>
          </a:p>
        </p:txBody>
      </p:sp>
      <p:sp>
        <p:nvSpPr>
          <p:cNvPr id="689154" name="Rectangle 2"/>
          <p:cNvSpPr>
            <a:spLocks noChangeArrowheads="1" noTextEdit="1"/>
          </p:cNvSpPr>
          <p:nvPr>
            <p:ph type="sldImg"/>
          </p:nvPr>
        </p:nvSpPr>
        <p:spPr>
          <a:ln/>
        </p:spPr>
      </p:sp>
      <p:sp>
        <p:nvSpPr>
          <p:cNvPr id="6891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96236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A42231-A101-4148-B664-3F2E352AE8D2}" type="slidenum">
              <a:rPr lang="en-CA" altLang="en-US"/>
              <a:pPr/>
              <a:t>15</a:t>
            </a:fld>
            <a:endParaRPr lang="en-CA" altLang="en-US"/>
          </a:p>
        </p:txBody>
      </p:sp>
      <p:sp>
        <p:nvSpPr>
          <p:cNvPr id="691202" name="Rectangle 2"/>
          <p:cNvSpPr>
            <a:spLocks noChangeArrowheads="1" noTextEdit="1"/>
          </p:cNvSpPr>
          <p:nvPr>
            <p:ph type="sldImg"/>
          </p:nvPr>
        </p:nvSpPr>
        <p:spPr>
          <a:ln/>
        </p:spPr>
      </p:sp>
      <p:sp>
        <p:nvSpPr>
          <p:cNvPr id="6912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034826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8FA804-34C0-44AB-BCDB-308DB3E23F18}" type="slidenum">
              <a:rPr lang="en-CA" altLang="en-US"/>
              <a:pPr/>
              <a:t>16</a:t>
            </a:fld>
            <a:endParaRPr lang="en-CA" altLang="en-US"/>
          </a:p>
        </p:txBody>
      </p:sp>
      <p:sp>
        <p:nvSpPr>
          <p:cNvPr id="693250" name="Rectangle 2"/>
          <p:cNvSpPr>
            <a:spLocks noChangeArrowheads="1" noTextEdit="1"/>
          </p:cNvSpPr>
          <p:nvPr>
            <p:ph type="sldImg"/>
          </p:nvPr>
        </p:nvSpPr>
        <p:spPr>
          <a:ln/>
        </p:spPr>
      </p:sp>
      <p:sp>
        <p:nvSpPr>
          <p:cNvPr id="6932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72331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120519-F825-4A56-B30B-05CA4919B581}" type="slidenum">
              <a:rPr lang="en-CA" altLang="en-US"/>
              <a:pPr/>
              <a:t>17</a:t>
            </a:fld>
            <a:endParaRPr lang="en-CA" altLang="en-US"/>
          </a:p>
        </p:txBody>
      </p:sp>
      <p:sp>
        <p:nvSpPr>
          <p:cNvPr id="695298" name="Rectangle 2"/>
          <p:cNvSpPr>
            <a:spLocks noChangeArrowheads="1" noTextEdit="1"/>
          </p:cNvSpPr>
          <p:nvPr>
            <p:ph type="sldImg"/>
          </p:nvPr>
        </p:nvSpPr>
        <p:spPr>
          <a:ln/>
        </p:spPr>
      </p:sp>
      <p:sp>
        <p:nvSpPr>
          <p:cNvPr id="6952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853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A76B2B-37BE-4348-BA37-AB96013D878B}" type="slidenum">
              <a:rPr lang="en-CA" altLang="en-US"/>
              <a:pPr/>
              <a:t>18</a:t>
            </a:fld>
            <a:endParaRPr lang="en-CA" altLang="en-US"/>
          </a:p>
        </p:txBody>
      </p:sp>
      <p:sp>
        <p:nvSpPr>
          <p:cNvPr id="697346" name="Rectangle 1026"/>
          <p:cNvSpPr>
            <a:spLocks noChangeArrowheads="1" noTextEdit="1"/>
          </p:cNvSpPr>
          <p:nvPr>
            <p:ph type="sldImg"/>
          </p:nvPr>
        </p:nvSpPr>
        <p:spPr>
          <a:ln/>
        </p:spPr>
      </p:sp>
      <p:sp>
        <p:nvSpPr>
          <p:cNvPr id="697347" name="Rectangle 1027"/>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81221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8C6734-2EA3-4930-BF5F-D58E95ED2DCF}" type="slidenum">
              <a:rPr lang="en-CA" altLang="en-US"/>
              <a:pPr/>
              <a:t>19</a:t>
            </a:fld>
            <a:endParaRPr lang="en-CA" altLang="en-US"/>
          </a:p>
        </p:txBody>
      </p:sp>
      <p:sp>
        <p:nvSpPr>
          <p:cNvPr id="710658" name="Rectangle 1026"/>
          <p:cNvSpPr>
            <a:spLocks noChangeArrowheads="1" noTextEdit="1"/>
          </p:cNvSpPr>
          <p:nvPr>
            <p:ph type="sldImg"/>
          </p:nvPr>
        </p:nvSpPr>
        <p:spPr>
          <a:ln/>
        </p:spPr>
      </p:sp>
      <p:sp>
        <p:nvSpPr>
          <p:cNvPr id="710659" name="Rectangle 1027"/>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27288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D8E2CB-D731-4B45-9861-24E245DCFA64}" type="slidenum">
              <a:rPr lang="en-CA" altLang="en-US"/>
              <a:pPr/>
              <a:t>2</a:t>
            </a:fld>
            <a:endParaRPr lang="en-CA" altLang="en-US"/>
          </a:p>
        </p:txBody>
      </p:sp>
      <p:sp>
        <p:nvSpPr>
          <p:cNvPr id="574466" name="Rectangle 2"/>
          <p:cNvSpPr>
            <a:spLocks noChangeArrowheads="1" noTextEdit="1"/>
          </p:cNvSpPr>
          <p:nvPr>
            <p:ph type="sldImg"/>
          </p:nvPr>
        </p:nvSpPr>
        <p:spPr>
          <a:ln/>
        </p:spPr>
      </p:sp>
      <p:sp>
        <p:nvSpPr>
          <p:cNvPr id="5744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537160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C5F688-6179-4DDA-8679-7B21CD6D09BB}" type="slidenum">
              <a:rPr lang="en-CA" altLang="en-US"/>
              <a:pPr/>
              <a:t>20</a:t>
            </a:fld>
            <a:endParaRPr lang="en-CA" altLang="en-US"/>
          </a:p>
        </p:txBody>
      </p:sp>
      <p:sp>
        <p:nvSpPr>
          <p:cNvPr id="712706" name="Rectangle 1026"/>
          <p:cNvSpPr>
            <a:spLocks noChangeArrowheads="1" noTextEdit="1"/>
          </p:cNvSpPr>
          <p:nvPr>
            <p:ph type="sldImg"/>
          </p:nvPr>
        </p:nvSpPr>
        <p:spPr>
          <a:ln/>
        </p:spPr>
      </p:sp>
      <p:sp>
        <p:nvSpPr>
          <p:cNvPr id="712707" name="Rectangle 1027"/>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832759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31BB7E-DA9D-40CC-ACA6-C663A0CACD76}" type="slidenum">
              <a:rPr lang="en-CA" altLang="en-US"/>
              <a:pPr/>
              <a:t>21</a:t>
            </a:fld>
            <a:endParaRPr lang="en-CA" altLang="en-US"/>
          </a:p>
        </p:txBody>
      </p:sp>
      <p:sp>
        <p:nvSpPr>
          <p:cNvPr id="703490" name="Rectangle 2"/>
          <p:cNvSpPr>
            <a:spLocks noChangeArrowheads="1" noTextEdit="1"/>
          </p:cNvSpPr>
          <p:nvPr>
            <p:ph type="sldImg"/>
          </p:nvPr>
        </p:nvSpPr>
        <p:spPr>
          <a:ln/>
        </p:spPr>
      </p:sp>
      <p:sp>
        <p:nvSpPr>
          <p:cNvPr id="7034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997663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A4C9E7-A554-4698-BA95-D29E0C1C7815}" type="slidenum">
              <a:rPr lang="en-CA" altLang="en-US"/>
              <a:pPr/>
              <a:t>22</a:t>
            </a:fld>
            <a:endParaRPr lang="en-CA" altLang="en-US"/>
          </a:p>
        </p:txBody>
      </p:sp>
      <p:sp>
        <p:nvSpPr>
          <p:cNvPr id="714754" name="Rectangle 2"/>
          <p:cNvSpPr>
            <a:spLocks noChangeArrowheads="1" noTextEdit="1"/>
          </p:cNvSpPr>
          <p:nvPr>
            <p:ph type="sldImg"/>
          </p:nvPr>
        </p:nvSpPr>
        <p:spPr>
          <a:ln/>
        </p:spPr>
      </p:sp>
      <p:sp>
        <p:nvSpPr>
          <p:cNvPr id="7147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79049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1D257F-DA7F-46E8-BAD5-FA73AE0A989D}" type="slidenum">
              <a:rPr lang="en-CA" altLang="en-US"/>
              <a:pPr/>
              <a:t>3</a:t>
            </a:fld>
            <a:endParaRPr lang="en-CA" altLang="en-US"/>
          </a:p>
        </p:txBody>
      </p:sp>
      <p:sp>
        <p:nvSpPr>
          <p:cNvPr id="670722" name="Rectangle 2"/>
          <p:cNvSpPr>
            <a:spLocks noChangeArrowheads="1" noTextEdit="1"/>
          </p:cNvSpPr>
          <p:nvPr>
            <p:ph type="sldImg"/>
          </p:nvPr>
        </p:nvSpPr>
        <p:spPr>
          <a:ln/>
        </p:spPr>
      </p:sp>
      <p:sp>
        <p:nvSpPr>
          <p:cNvPr id="6707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10140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00FED6-6067-448F-8957-F81580F6F7BD}" type="slidenum">
              <a:rPr lang="en-CA" altLang="en-US"/>
              <a:pPr/>
              <a:t>4</a:t>
            </a:fld>
            <a:endParaRPr lang="en-CA" altLang="en-US"/>
          </a:p>
        </p:txBody>
      </p:sp>
      <p:sp>
        <p:nvSpPr>
          <p:cNvPr id="672770" name="Rectangle 2"/>
          <p:cNvSpPr>
            <a:spLocks noChangeArrowheads="1" noTextEdit="1"/>
          </p:cNvSpPr>
          <p:nvPr>
            <p:ph type="sldImg"/>
          </p:nvPr>
        </p:nvSpPr>
        <p:spPr>
          <a:ln/>
        </p:spPr>
      </p:sp>
      <p:sp>
        <p:nvSpPr>
          <p:cNvPr id="6727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02366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1315A3-684D-4976-A55C-F7A1E130C970}" type="slidenum">
              <a:rPr lang="en-CA" altLang="en-US"/>
              <a:pPr/>
              <a:t>5</a:t>
            </a:fld>
            <a:endParaRPr lang="en-CA" altLang="en-US"/>
          </a:p>
        </p:txBody>
      </p:sp>
      <p:sp>
        <p:nvSpPr>
          <p:cNvPr id="674818" name="Rectangle 2"/>
          <p:cNvSpPr>
            <a:spLocks noChangeArrowheads="1" noTextEdit="1"/>
          </p:cNvSpPr>
          <p:nvPr>
            <p:ph type="sldImg"/>
          </p:nvPr>
        </p:nvSpPr>
        <p:spPr>
          <a:ln/>
        </p:spPr>
      </p:sp>
      <p:sp>
        <p:nvSpPr>
          <p:cNvPr id="6748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54109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604B49-D588-49B4-A663-DD30CD4B8727}" type="slidenum">
              <a:rPr lang="en-CA" altLang="en-US"/>
              <a:pPr/>
              <a:t>6</a:t>
            </a:fld>
            <a:endParaRPr lang="en-CA" altLang="en-US"/>
          </a:p>
        </p:txBody>
      </p:sp>
      <p:sp>
        <p:nvSpPr>
          <p:cNvPr id="676866" name="Rectangle 2"/>
          <p:cNvSpPr>
            <a:spLocks noChangeArrowheads="1" noTextEdit="1"/>
          </p:cNvSpPr>
          <p:nvPr>
            <p:ph type="sldImg"/>
          </p:nvPr>
        </p:nvSpPr>
        <p:spPr>
          <a:ln/>
        </p:spPr>
      </p:sp>
      <p:sp>
        <p:nvSpPr>
          <p:cNvPr id="6768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39222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7A004B-13CE-4958-B508-5B5121244135}" type="slidenum">
              <a:rPr lang="en-CA" altLang="en-US"/>
              <a:pPr/>
              <a:t>7</a:t>
            </a:fld>
            <a:endParaRPr lang="en-CA" altLang="en-US"/>
          </a:p>
        </p:txBody>
      </p:sp>
      <p:sp>
        <p:nvSpPr>
          <p:cNvPr id="678914" name="Rectangle 2"/>
          <p:cNvSpPr>
            <a:spLocks noChangeArrowheads="1" noTextEdit="1"/>
          </p:cNvSpPr>
          <p:nvPr>
            <p:ph type="sldImg"/>
          </p:nvPr>
        </p:nvSpPr>
        <p:spPr>
          <a:ln/>
        </p:spPr>
      </p:sp>
      <p:sp>
        <p:nvSpPr>
          <p:cNvPr id="6789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2993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1068EA-250D-4B12-8461-C8B96DE771AC}" type="slidenum">
              <a:rPr lang="en-CA" altLang="en-US"/>
              <a:pPr/>
              <a:t>8</a:t>
            </a:fld>
            <a:endParaRPr lang="en-CA" altLang="en-US"/>
          </a:p>
        </p:txBody>
      </p:sp>
      <p:sp>
        <p:nvSpPr>
          <p:cNvPr id="708610" name="Rectangle 2"/>
          <p:cNvSpPr>
            <a:spLocks noChangeArrowheads="1" noTextEdit="1"/>
          </p:cNvSpPr>
          <p:nvPr>
            <p:ph type="sldImg"/>
          </p:nvPr>
        </p:nvSpPr>
        <p:spPr>
          <a:ln/>
        </p:spPr>
      </p:sp>
      <p:sp>
        <p:nvSpPr>
          <p:cNvPr id="7086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70719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B97566-C10A-4C4E-8B1B-CA8595DDB4A5}" type="slidenum">
              <a:rPr lang="en-CA" altLang="en-US"/>
              <a:pPr/>
              <a:t>9</a:t>
            </a:fld>
            <a:endParaRPr lang="en-CA" altLang="en-US"/>
          </a:p>
        </p:txBody>
      </p:sp>
      <p:sp>
        <p:nvSpPr>
          <p:cNvPr id="706562" name="Rectangle 2"/>
          <p:cNvSpPr>
            <a:spLocks noChangeArrowheads="1" noTextEdit="1"/>
          </p:cNvSpPr>
          <p:nvPr>
            <p:ph type="sldImg"/>
          </p:nvPr>
        </p:nvSpPr>
        <p:spPr>
          <a:ln/>
        </p:spPr>
      </p:sp>
      <p:sp>
        <p:nvSpPr>
          <p:cNvPr id="7065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725275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40" name="Rectangle 44"/>
          <p:cNvSpPr>
            <a:spLocks noChangeArrowheads="1"/>
          </p:cNvSpPr>
          <p:nvPr/>
        </p:nvSpPr>
        <p:spPr bwMode="auto">
          <a:xfrm>
            <a:off x="8305800" y="0"/>
            <a:ext cx="609600" cy="6858000"/>
          </a:xfrm>
          <a:prstGeom prst="rect">
            <a:avLst/>
          </a:prstGeom>
          <a:gradFill rotWithShape="1">
            <a:gsLst>
              <a:gs pos="0">
                <a:srgbClr val="677228">
                  <a:alpha val="44000"/>
                </a:srgbClr>
              </a:gs>
              <a:gs pos="100000">
                <a:srgbClr val="677228">
                  <a:gamma/>
                  <a:shade val="87843"/>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3" name="Rectangle 47"/>
          <p:cNvSpPr>
            <a:spLocks noChangeArrowheads="1"/>
          </p:cNvSpPr>
          <p:nvPr userDrawn="1"/>
        </p:nvSpPr>
        <p:spPr bwMode="auto">
          <a:xfrm rot="-5400000">
            <a:off x="3500437" y="-985837"/>
            <a:ext cx="2143125" cy="9144000"/>
          </a:xfrm>
          <a:prstGeom prst="rect">
            <a:avLst/>
          </a:prstGeom>
          <a:solidFill>
            <a:srgbClr val="677228">
              <a:alpha val="44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4" name="Rectangle 48"/>
          <p:cNvSpPr>
            <a:spLocks noChangeArrowheads="1"/>
          </p:cNvSpPr>
          <p:nvPr userDrawn="1"/>
        </p:nvSpPr>
        <p:spPr bwMode="auto">
          <a:xfrm>
            <a:off x="7315200" y="2438400"/>
            <a:ext cx="1828800" cy="22907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5" name="Rectangle 29"/>
          <p:cNvSpPr>
            <a:spLocks noGrp="1" noChangeArrowheads="1"/>
          </p:cNvSpPr>
          <p:nvPr>
            <p:ph type="ftr" sz="quarter" idx="3"/>
          </p:nvPr>
        </p:nvSpPr>
        <p:spPr bwMode="auto">
          <a:xfrm>
            <a:off x="838200" y="6397625"/>
            <a:ext cx="44958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900"/>
            </a:lvl1pPr>
          </a:lstStyle>
          <a:p>
            <a:r>
              <a:rPr lang="en-US" altLang="en-US"/>
              <a:t>Copyright © 2007 </a:t>
            </a:r>
            <a:r>
              <a:rPr lang="en-US" altLang="en-US">
                <a:solidFill>
                  <a:srgbClr val="000000"/>
                </a:solidFill>
              </a:rPr>
              <a:t>Ramez Elmasri and Shamkant B. Navathe</a:t>
            </a:r>
          </a:p>
        </p:txBody>
      </p:sp>
      <p:sp>
        <p:nvSpPr>
          <p:cNvPr id="4126" name="Rectangle 30" descr="Pink tissue paper"/>
          <p:cNvSpPr>
            <a:spLocks noGrp="1" noChangeArrowheads="1"/>
          </p:cNvSpPr>
          <p:nvPr>
            <p:ph type="ctrTitle" sz="quarter"/>
          </p:nvPr>
        </p:nvSpPr>
        <p:spPr>
          <a:xfrm>
            <a:off x="228600" y="152400"/>
            <a:ext cx="7086600" cy="2286000"/>
          </a:xfrm>
          <a:extLst>
            <a:ext uri="{909E8E84-426E-40DD-AFC4-6F175D3DCCD1}">
              <a14:hiddenFill xmlns:a14="http://schemas.microsoft.com/office/drawing/2010/main">
                <a:blipFill dpi="0" rotWithShape="0">
                  <a:blip r:embed="rId2"/>
                  <a:srcRect/>
                  <a:tile tx="0" ty="0" sx="100000" sy="100000" flip="none" algn="tl"/>
                </a:blipFill>
              </a14:hiddenFill>
            </a:ext>
          </a:extLst>
        </p:spPr>
        <p:txBody>
          <a:bodyPr wrap="none" anchor="ctr"/>
          <a:lstStyle>
            <a:lvl1pPr>
              <a:defRPr sz="6600">
                <a:solidFill>
                  <a:srgbClr val="990033"/>
                </a:solidFill>
              </a:defRPr>
            </a:lvl1pPr>
          </a:lstStyle>
          <a:p>
            <a:pPr lvl="0"/>
            <a:r>
              <a:rPr lang="en-US" altLang="en-US" noProof="0" smtClean="0"/>
              <a:t>Click to edit Master title style</a:t>
            </a:r>
          </a:p>
        </p:txBody>
      </p:sp>
      <p:pic>
        <p:nvPicPr>
          <p:cNvPr id="4131" name="Picture 35" descr="awtri_4c UPDATE_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949950"/>
            <a:ext cx="684213" cy="831850"/>
          </a:xfrm>
          <a:prstGeom prst="rect">
            <a:avLst/>
          </a:prstGeom>
          <a:noFill/>
          <a:extLst>
            <a:ext uri="{909E8E84-426E-40DD-AFC4-6F175D3DCCD1}">
              <a14:hiddenFill xmlns:a14="http://schemas.microsoft.com/office/drawing/2010/main">
                <a:solidFill>
                  <a:srgbClr val="FFFFFF"/>
                </a:solidFill>
              </a14:hiddenFill>
            </a:ext>
          </a:extLst>
        </p:spPr>
      </p:pic>
      <p:sp>
        <p:nvSpPr>
          <p:cNvPr id="4134" name="Rectangle 38" descr="Pink tissue paper"/>
          <p:cNvSpPr>
            <a:spLocks noGrp="1" noChangeArrowheads="1"/>
          </p:cNvSpPr>
          <p:nvPr>
            <p:ph type="subTitle" sz="quarter" idx="1"/>
          </p:nvPr>
        </p:nvSpPr>
        <p:spPr>
          <a:xfrm>
            <a:off x="304800" y="2590800"/>
            <a:ext cx="6629400" cy="1905000"/>
          </a:xfrm>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 typeface="Wingdings" panose="05000000000000000000" pitchFamily="2" charset="2"/>
              <a:buNone/>
              <a:defRPr sz="3200"/>
            </a:lvl1pPr>
          </a:lstStyle>
          <a:p>
            <a:pPr lvl="0"/>
            <a:r>
              <a:rPr lang="en-US" altLang="en-US" noProof="0" smtClean="0"/>
              <a:t>Click to edit Master subtitle style</a:t>
            </a:r>
          </a:p>
        </p:txBody>
      </p:sp>
      <p:pic>
        <p:nvPicPr>
          <p:cNvPr id="4142" name="Picture 46" descr="elmasri_thumb"/>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419975" y="2514600"/>
            <a:ext cx="1724025" cy="2143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ltLang="en-US"/>
              <a:t>Slide 16- </a:t>
            </a:r>
            <a:fld id="{FD05AEDF-991D-4972-804C-3D77E5BD8AF3}" type="slidenum">
              <a:rPr lang="en-US" altLang="en-US"/>
              <a:pPr/>
              <a:t>‹#›</a:t>
            </a:fld>
            <a:endParaRPr lang="en-CA" altLang="en-US"/>
          </a:p>
        </p:txBody>
      </p:sp>
    </p:spTree>
    <p:extLst>
      <p:ext uri="{BB962C8B-B14F-4D97-AF65-F5344CB8AC3E}">
        <p14:creationId xmlns:p14="http://schemas.microsoft.com/office/powerpoint/2010/main" val="3783084743"/>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303213"/>
            <a:ext cx="2076450" cy="5868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303213"/>
            <a:ext cx="6076950" cy="5868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ltLang="en-US"/>
              <a:t>Slide 16- </a:t>
            </a:r>
            <a:fld id="{78DF44F4-D3D4-431D-BE32-F677151CA270}" type="slidenum">
              <a:rPr lang="en-US" altLang="en-US"/>
              <a:pPr/>
              <a:t>‹#›</a:t>
            </a:fld>
            <a:endParaRPr lang="en-CA" altLang="en-US"/>
          </a:p>
        </p:txBody>
      </p:sp>
    </p:spTree>
    <p:extLst>
      <p:ext uri="{BB962C8B-B14F-4D97-AF65-F5344CB8AC3E}">
        <p14:creationId xmlns:p14="http://schemas.microsoft.com/office/powerpoint/2010/main" val="218092333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ltLang="en-US"/>
              <a:t>Slide 16- </a:t>
            </a:r>
            <a:fld id="{BFBFD6BD-5FCE-4312-A46A-8663C065FC62}" type="slidenum">
              <a:rPr lang="en-US" altLang="en-US"/>
              <a:pPr/>
              <a:t>‹#›</a:t>
            </a:fld>
            <a:endParaRPr lang="en-CA" altLang="en-US"/>
          </a:p>
        </p:txBody>
      </p:sp>
    </p:spTree>
    <p:extLst>
      <p:ext uri="{BB962C8B-B14F-4D97-AF65-F5344CB8AC3E}">
        <p14:creationId xmlns:p14="http://schemas.microsoft.com/office/powerpoint/2010/main" val="274794137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r>
              <a:rPr lang="en-US" altLang="en-US"/>
              <a:t>Slide 16- </a:t>
            </a:r>
            <a:fld id="{245D44DA-250C-4B21-BD5C-E8565BB0E1B4}" type="slidenum">
              <a:rPr lang="en-US" altLang="en-US"/>
              <a:pPr/>
              <a:t>‹#›</a:t>
            </a:fld>
            <a:endParaRPr lang="en-CA" altLang="en-US"/>
          </a:p>
        </p:txBody>
      </p:sp>
    </p:spTree>
    <p:extLst>
      <p:ext uri="{BB962C8B-B14F-4D97-AF65-F5344CB8AC3E}">
        <p14:creationId xmlns:p14="http://schemas.microsoft.com/office/powerpoint/2010/main" val="56639016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9713" y="1600200"/>
            <a:ext cx="407035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62463" y="1600200"/>
            <a:ext cx="4071937"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r>
              <a:rPr lang="en-US" altLang="en-US"/>
              <a:t>Slide 16- </a:t>
            </a:r>
            <a:fld id="{28B151DC-3F10-4467-BE94-51A5CD9BA675}" type="slidenum">
              <a:rPr lang="en-US" altLang="en-US"/>
              <a:pPr/>
              <a:t>‹#›</a:t>
            </a:fld>
            <a:endParaRPr lang="en-CA" altLang="en-US"/>
          </a:p>
        </p:txBody>
      </p:sp>
    </p:spTree>
    <p:extLst>
      <p:ext uri="{BB962C8B-B14F-4D97-AF65-F5344CB8AC3E}">
        <p14:creationId xmlns:p14="http://schemas.microsoft.com/office/powerpoint/2010/main" val="524215802"/>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r>
              <a:rPr lang="en-US" altLang="en-US"/>
              <a:t>Slide 16- </a:t>
            </a:r>
            <a:fld id="{CFA6BAEA-0DB3-466C-B227-8BFFC97DD8A5}" type="slidenum">
              <a:rPr lang="en-US" altLang="en-US"/>
              <a:pPr/>
              <a:t>‹#›</a:t>
            </a:fld>
            <a:endParaRPr lang="en-CA" altLang="en-US"/>
          </a:p>
        </p:txBody>
      </p:sp>
    </p:spTree>
    <p:extLst>
      <p:ext uri="{BB962C8B-B14F-4D97-AF65-F5344CB8AC3E}">
        <p14:creationId xmlns:p14="http://schemas.microsoft.com/office/powerpoint/2010/main" val="2064214553"/>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r>
              <a:rPr lang="en-US" altLang="en-US"/>
              <a:t>Slide 16- </a:t>
            </a:r>
            <a:fld id="{73695468-D814-4C99-B999-7DC73F802D16}" type="slidenum">
              <a:rPr lang="en-US" altLang="en-US"/>
              <a:pPr/>
              <a:t>‹#›</a:t>
            </a:fld>
            <a:endParaRPr lang="en-CA" altLang="en-US"/>
          </a:p>
        </p:txBody>
      </p:sp>
    </p:spTree>
    <p:extLst>
      <p:ext uri="{BB962C8B-B14F-4D97-AF65-F5344CB8AC3E}">
        <p14:creationId xmlns:p14="http://schemas.microsoft.com/office/powerpoint/2010/main" val="8998373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r>
              <a:rPr lang="en-US" altLang="en-US"/>
              <a:t>Slide 16- </a:t>
            </a:r>
            <a:fld id="{8BD4151C-EB65-42CB-BE7A-3E5B84DDD9BE}" type="slidenum">
              <a:rPr lang="en-US" altLang="en-US"/>
              <a:pPr/>
              <a:t>‹#›</a:t>
            </a:fld>
            <a:endParaRPr lang="en-CA" altLang="en-US"/>
          </a:p>
        </p:txBody>
      </p:sp>
    </p:spTree>
    <p:extLst>
      <p:ext uri="{BB962C8B-B14F-4D97-AF65-F5344CB8AC3E}">
        <p14:creationId xmlns:p14="http://schemas.microsoft.com/office/powerpoint/2010/main" val="206520060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ltLang="en-US"/>
              <a:t>Slide 16- </a:t>
            </a:r>
            <a:fld id="{8DADA247-8FDA-4B12-BB8F-A7BD8D88475F}" type="slidenum">
              <a:rPr lang="en-US" altLang="en-US"/>
              <a:pPr/>
              <a:t>‹#›</a:t>
            </a:fld>
            <a:endParaRPr lang="en-CA" altLang="en-US"/>
          </a:p>
        </p:txBody>
      </p:sp>
    </p:spTree>
    <p:extLst>
      <p:ext uri="{BB962C8B-B14F-4D97-AF65-F5344CB8AC3E}">
        <p14:creationId xmlns:p14="http://schemas.microsoft.com/office/powerpoint/2010/main" val="279799234"/>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ltLang="en-US"/>
              <a:t>Slide 16- </a:t>
            </a:r>
            <a:fld id="{71766ECA-7CE4-4D54-858F-F282254F94A7}" type="slidenum">
              <a:rPr lang="en-US" altLang="en-US"/>
              <a:pPr/>
              <a:t>‹#›</a:t>
            </a:fld>
            <a:endParaRPr lang="en-CA" altLang="en-US"/>
          </a:p>
        </p:txBody>
      </p:sp>
    </p:spTree>
    <p:extLst>
      <p:ext uri="{BB962C8B-B14F-4D97-AF65-F5344CB8AC3E}">
        <p14:creationId xmlns:p14="http://schemas.microsoft.com/office/powerpoint/2010/main" val="1367345397"/>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17" name="Group 45"/>
          <p:cNvGrpSpPr>
            <a:grpSpLocks/>
          </p:cNvGrpSpPr>
          <p:nvPr userDrawn="1"/>
        </p:nvGrpSpPr>
        <p:grpSpPr bwMode="auto">
          <a:xfrm>
            <a:off x="8936038" y="1449388"/>
            <a:ext cx="207962" cy="5408612"/>
            <a:chOff x="5606" y="889"/>
            <a:chExt cx="154" cy="3431"/>
          </a:xfrm>
        </p:grpSpPr>
        <p:sp>
          <p:nvSpPr>
            <p:cNvPr id="3110" name="Rectangle 38"/>
            <p:cNvSpPr>
              <a:spLocks noChangeArrowheads="1"/>
            </p:cNvSpPr>
            <p:nvPr userDrawn="1"/>
          </p:nvSpPr>
          <p:spPr bwMode="gray">
            <a:xfrm flipH="1">
              <a:off x="5685" y="889"/>
              <a:ext cx="75" cy="3431"/>
            </a:xfrm>
            <a:prstGeom prst="rect">
              <a:avLst/>
            </a:prstGeom>
            <a:solidFill>
              <a:srgbClr val="677228"/>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3200">
                <a:latin typeface="Tahoma" panose="020B0604030504040204" pitchFamily="34" charset="0"/>
              </a:endParaRPr>
            </a:p>
          </p:txBody>
        </p:sp>
        <p:grpSp>
          <p:nvGrpSpPr>
            <p:cNvPr id="3116" name="Group 44"/>
            <p:cNvGrpSpPr>
              <a:grpSpLocks/>
            </p:cNvGrpSpPr>
            <p:nvPr userDrawn="1"/>
          </p:nvGrpSpPr>
          <p:grpSpPr bwMode="auto">
            <a:xfrm>
              <a:off x="5606" y="889"/>
              <a:ext cx="106" cy="3431"/>
              <a:chOff x="5606" y="889"/>
              <a:chExt cx="106" cy="3431"/>
            </a:xfrm>
          </p:grpSpPr>
          <p:sp>
            <p:nvSpPr>
              <p:cNvPr id="3115" name="Rectangle 43"/>
              <p:cNvSpPr>
                <a:spLocks noChangeArrowheads="1"/>
              </p:cNvSpPr>
              <p:nvPr userDrawn="1"/>
            </p:nvSpPr>
            <p:spPr bwMode="gray">
              <a:xfrm rot="10800000" flipH="1">
                <a:off x="5606" y="889"/>
                <a:ext cx="58" cy="3431"/>
              </a:xfrm>
              <a:prstGeom prst="rect">
                <a:avLst/>
              </a:prstGeom>
              <a:solidFill>
                <a:schemeClr val="tx2"/>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kumimoji="1" lang="en-US" altLang="en-US" sz="3200">
                  <a:latin typeface="Tahoma" panose="020B0604030504040204" pitchFamily="34" charset="0"/>
                </a:endParaRPr>
              </a:p>
            </p:txBody>
          </p:sp>
          <p:sp>
            <p:nvSpPr>
              <p:cNvPr id="3104" name="Rectangle 32"/>
              <p:cNvSpPr>
                <a:spLocks noChangeArrowheads="1"/>
              </p:cNvSpPr>
              <p:nvPr userDrawn="1"/>
            </p:nvSpPr>
            <p:spPr bwMode="gray">
              <a:xfrm rot="10800000" flipH="1">
                <a:off x="5654" y="889"/>
                <a:ext cx="58" cy="3431"/>
              </a:xfrm>
              <a:prstGeom prst="rect">
                <a:avLst/>
              </a:prstGeom>
              <a:solidFill>
                <a:srgbClr val="990033"/>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kumimoji="1" lang="en-US" altLang="en-US" sz="3200">
                  <a:latin typeface="Tahoma" panose="020B0604030504040204" pitchFamily="34" charset="0"/>
                </a:endParaRPr>
              </a:p>
            </p:txBody>
          </p:sp>
        </p:grpSp>
      </p:grpSp>
      <p:sp>
        <p:nvSpPr>
          <p:cNvPr id="3109" name="Rectangle 37"/>
          <p:cNvSpPr>
            <a:spLocks noChangeArrowheads="1"/>
          </p:cNvSpPr>
          <p:nvPr userDrawn="1"/>
        </p:nvSpPr>
        <p:spPr bwMode="gray">
          <a:xfrm rot="16200000">
            <a:off x="3845719" y="-3845719"/>
            <a:ext cx="1449388" cy="9140825"/>
          </a:xfrm>
          <a:prstGeom prst="rect">
            <a:avLst/>
          </a:prstGeom>
          <a:solidFill>
            <a:srgbClr val="677228">
              <a:alpha val="36000"/>
            </a:srgbClr>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endParaRPr kumimoji="1" lang="en-US" altLang="en-US" sz="3200">
              <a:latin typeface="Tahoma" panose="020B0604030504040204" pitchFamily="34" charset="0"/>
            </a:endParaRPr>
          </a:p>
        </p:txBody>
      </p:sp>
      <p:sp>
        <p:nvSpPr>
          <p:cNvPr id="3081" name="Rectangle 9"/>
          <p:cNvSpPr>
            <a:spLocks noGrp="1" noChangeArrowheads="1"/>
          </p:cNvSpPr>
          <p:nvPr>
            <p:ph type="title"/>
          </p:nvPr>
        </p:nvSpPr>
        <p:spPr bwMode="auto">
          <a:xfrm>
            <a:off x="228600" y="303213"/>
            <a:ext cx="7796213" cy="992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3085" name="Rectangle 13"/>
          <p:cNvSpPr>
            <a:spLocks noGrp="1" noChangeArrowheads="1"/>
          </p:cNvSpPr>
          <p:nvPr>
            <p:ph type="sldNum" sz="quarter" idx="4"/>
          </p:nvPr>
        </p:nvSpPr>
        <p:spPr bwMode="auto">
          <a:xfrm>
            <a:off x="69342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b="1">
                <a:solidFill>
                  <a:srgbClr val="990033"/>
                </a:solidFill>
              </a:defRPr>
            </a:lvl1pPr>
          </a:lstStyle>
          <a:p>
            <a:r>
              <a:rPr lang="en-US" altLang="en-US"/>
              <a:t>Slide 16- </a:t>
            </a:r>
            <a:fld id="{6273FAB0-7487-420D-ADEF-BFB9F9E53B0A}" type="slidenum">
              <a:rPr lang="en-US" altLang="en-US"/>
              <a:pPr/>
              <a:t>‹#›</a:t>
            </a:fld>
            <a:endParaRPr lang="en-CA" altLang="en-US"/>
          </a:p>
        </p:txBody>
      </p:sp>
      <p:sp>
        <p:nvSpPr>
          <p:cNvPr id="3093" name="Rectangle 21"/>
          <p:cNvSpPr>
            <a:spLocks noGrp="1" noChangeArrowheads="1"/>
          </p:cNvSpPr>
          <p:nvPr>
            <p:ph type="body" idx="1"/>
          </p:nvPr>
        </p:nvSpPr>
        <p:spPr bwMode="auto">
          <a:xfrm>
            <a:off x="239713" y="1600200"/>
            <a:ext cx="8294687"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02" name="Rectangle 30"/>
          <p:cNvSpPr>
            <a:spLocks noChangeArrowheads="1"/>
          </p:cNvSpPr>
          <p:nvPr/>
        </p:nvSpPr>
        <p:spPr bwMode="auto">
          <a:xfrm>
            <a:off x="838200" y="6397625"/>
            <a:ext cx="449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r>
              <a:rPr lang="en-US" altLang="en-US" sz="900"/>
              <a:t>Copyright © 2007 </a:t>
            </a:r>
            <a:r>
              <a:rPr lang="en-US" altLang="en-US" sz="900">
                <a:solidFill>
                  <a:srgbClr val="000000"/>
                </a:solidFill>
              </a:rPr>
              <a:t>Ramez Elmasri and Shamkant B. Navathe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hf hdr="0" ftr="0" dt="0"/>
  <p:txStyles>
    <p:titleStyle>
      <a:lvl1pPr algn="l" rtl="0" fontAlgn="base">
        <a:spcBef>
          <a:spcPct val="0"/>
        </a:spcBef>
        <a:spcAft>
          <a:spcPct val="0"/>
        </a:spcAft>
        <a:defRPr sz="3600" kern="1200">
          <a:solidFill>
            <a:srgbClr val="800000"/>
          </a:solidFill>
          <a:latin typeface="+mj-lt"/>
          <a:ea typeface="+mj-ea"/>
          <a:cs typeface="+mj-cs"/>
        </a:defRPr>
      </a:lvl1pPr>
      <a:lvl2pPr algn="l" rtl="0" fontAlgn="base">
        <a:spcBef>
          <a:spcPct val="0"/>
        </a:spcBef>
        <a:spcAft>
          <a:spcPct val="0"/>
        </a:spcAft>
        <a:defRPr sz="3600">
          <a:solidFill>
            <a:srgbClr val="800000"/>
          </a:solidFill>
          <a:latin typeface="Arial" panose="020B0604020202020204" pitchFamily="34" charset="0"/>
        </a:defRPr>
      </a:lvl2pPr>
      <a:lvl3pPr algn="l" rtl="0" fontAlgn="base">
        <a:spcBef>
          <a:spcPct val="0"/>
        </a:spcBef>
        <a:spcAft>
          <a:spcPct val="0"/>
        </a:spcAft>
        <a:defRPr sz="3600">
          <a:solidFill>
            <a:srgbClr val="800000"/>
          </a:solidFill>
          <a:latin typeface="Arial" panose="020B0604020202020204" pitchFamily="34" charset="0"/>
        </a:defRPr>
      </a:lvl3pPr>
      <a:lvl4pPr algn="l" rtl="0" fontAlgn="base">
        <a:spcBef>
          <a:spcPct val="0"/>
        </a:spcBef>
        <a:spcAft>
          <a:spcPct val="0"/>
        </a:spcAft>
        <a:defRPr sz="3600">
          <a:solidFill>
            <a:srgbClr val="800000"/>
          </a:solidFill>
          <a:latin typeface="Arial" panose="020B0604020202020204" pitchFamily="34" charset="0"/>
        </a:defRPr>
      </a:lvl4pPr>
      <a:lvl5pPr algn="l" rtl="0" fontAlgn="base">
        <a:spcBef>
          <a:spcPct val="0"/>
        </a:spcBef>
        <a:spcAft>
          <a:spcPct val="0"/>
        </a:spcAft>
        <a:defRPr sz="3600">
          <a:solidFill>
            <a:srgbClr val="800000"/>
          </a:solidFill>
          <a:latin typeface="Arial" panose="020B0604020202020204" pitchFamily="34" charset="0"/>
        </a:defRPr>
      </a:lvl5pPr>
      <a:lvl6pPr marL="457200" algn="l" rtl="0" fontAlgn="base">
        <a:spcBef>
          <a:spcPct val="0"/>
        </a:spcBef>
        <a:spcAft>
          <a:spcPct val="0"/>
        </a:spcAft>
        <a:defRPr sz="3600">
          <a:solidFill>
            <a:srgbClr val="800000"/>
          </a:solidFill>
          <a:latin typeface="Arial" panose="020B0604020202020204" pitchFamily="34" charset="0"/>
        </a:defRPr>
      </a:lvl6pPr>
      <a:lvl7pPr marL="914400" algn="l" rtl="0" fontAlgn="base">
        <a:spcBef>
          <a:spcPct val="0"/>
        </a:spcBef>
        <a:spcAft>
          <a:spcPct val="0"/>
        </a:spcAft>
        <a:defRPr sz="3600">
          <a:solidFill>
            <a:srgbClr val="800000"/>
          </a:solidFill>
          <a:latin typeface="Arial" panose="020B0604020202020204" pitchFamily="34" charset="0"/>
        </a:defRPr>
      </a:lvl7pPr>
      <a:lvl8pPr marL="1371600" algn="l" rtl="0" fontAlgn="base">
        <a:spcBef>
          <a:spcPct val="0"/>
        </a:spcBef>
        <a:spcAft>
          <a:spcPct val="0"/>
        </a:spcAft>
        <a:defRPr sz="3600">
          <a:solidFill>
            <a:srgbClr val="800000"/>
          </a:solidFill>
          <a:latin typeface="Arial" panose="020B0604020202020204" pitchFamily="34" charset="0"/>
        </a:defRPr>
      </a:lvl8pPr>
      <a:lvl9pPr marL="1828800" algn="l" rtl="0" fontAlgn="base">
        <a:spcBef>
          <a:spcPct val="0"/>
        </a:spcBef>
        <a:spcAft>
          <a:spcPct val="0"/>
        </a:spcAft>
        <a:defRPr sz="3600">
          <a:solidFill>
            <a:srgbClr val="800000"/>
          </a:solidFill>
          <a:latin typeface="Arial" panose="020B0604020202020204" pitchFamily="34" charset="0"/>
        </a:defRPr>
      </a:lvl9pPr>
    </p:titleStyle>
    <p:bodyStyle>
      <a:lvl1pPr marL="342900" indent="-342900" algn="l" rtl="0" fontAlgn="base">
        <a:spcBef>
          <a:spcPct val="20000"/>
        </a:spcBef>
        <a:spcAft>
          <a:spcPct val="0"/>
        </a:spcAft>
        <a:buClr>
          <a:srgbClr val="990033"/>
        </a:buClr>
        <a:buSzPct val="60000"/>
        <a:buFont typeface="Wingdings" panose="05000000000000000000" pitchFamily="2" charset="2"/>
        <a:buChar char="n"/>
        <a:defRPr sz="2800" kern="1200">
          <a:solidFill>
            <a:schemeClr val="tx2"/>
          </a:solidFill>
          <a:latin typeface="+mn-lt"/>
          <a:ea typeface="+mn-ea"/>
          <a:cs typeface="+mn-cs"/>
        </a:defRPr>
      </a:lvl1pPr>
      <a:lvl2pPr marL="742950" indent="-285750" algn="l" rtl="0" fontAlgn="base">
        <a:spcBef>
          <a:spcPct val="20000"/>
        </a:spcBef>
        <a:spcAft>
          <a:spcPct val="0"/>
        </a:spcAft>
        <a:buClr>
          <a:schemeClr val="tx2"/>
        </a:buClr>
        <a:buSzPct val="55000"/>
        <a:buFont typeface="Wingdings" panose="05000000000000000000" pitchFamily="2" charset="2"/>
        <a:buChar char="n"/>
        <a:defRPr sz="2600" kern="1200">
          <a:solidFill>
            <a:srgbClr val="800000"/>
          </a:solidFill>
          <a:latin typeface="+mn-lt"/>
          <a:ea typeface="+mn-ea"/>
          <a:cs typeface="+mn-cs"/>
        </a:defRPr>
      </a:lvl2pPr>
      <a:lvl3pPr marL="1143000" indent="-228600" algn="l" rtl="0" fontAlgn="base">
        <a:spcBef>
          <a:spcPct val="20000"/>
        </a:spcBef>
        <a:spcAft>
          <a:spcPct val="0"/>
        </a:spcAft>
        <a:buClr>
          <a:srgbClr val="990033"/>
        </a:buClr>
        <a:buSzPct val="50000"/>
        <a:buFont typeface="Wingdings" panose="05000000000000000000" pitchFamily="2" charset="2"/>
        <a:buChar char="n"/>
        <a:defRPr sz="2400" kern="1200">
          <a:solidFill>
            <a:schemeClr val="tx2"/>
          </a:solidFill>
          <a:latin typeface="+mn-lt"/>
          <a:ea typeface="+mn-ea"/>
          <a:cs typeface="+mn-cs"/>
        </a:defRPr>
      </a:lvl3pPr>
      <a:lvl4pPr marL="1600200" indent="-228600" algn="l" rtl="0" fontAlgn="base">
        <a:spcBef>
          <a:spcPct val="20000"/>
        </a:spcBef>
        <a:spcAft>
          <a:spcPct val="0"/>
        </a:spcAft>
        <a:buClr>
          <a:schemeClr val="tx2"/>
        </a:buClr>
        <a:buSzPct val="55000"/>
        <a:buFont typeface="Wingdings" panose="05000000000000000000" pitchFamily="2" charset="2"/>
        <a:buChar char="n"/>
        <a:defRPr sz="2000" kern="1200">
          <a:solidFill>
            <a:srgbClr val="800000"/>
          </a:solidFill>
          <a:latin typeface="+mn-lt"/>
          <a:ea typeface="+mn-ea"/>
          <a:cs typeface="+mn-cs"/>
        </a:defRPr>
      </a:lvl4pPr>
      <a:lvl5pPr marL="2057400" indent="-228600" algn="l" rtl="0" fontAlgn="base">
        <a:spcBef>
          <a:spcPct val="20000"/>
        </a:spcBef>
        <a:spcAft>
          <a:spcPct val="0"/>
        </a:spcAft>
        <a:buClr>
          <a:srgbClr val="990033"/>
        </a:buClr>
        <a:buSzPct val="50000"/>
        <a:buFont typeface="Wingdings" panose="05000000000000000000" pitchFamily="2" charset="2"/>
        <a:buChar char="n"/>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r>
              <a:rPr lang="en-US" altLang="en-US"/>
              <a:t>Slide 16- </a:t>
            </a:r>
            <a:fld id="{CFBDC2ED-C8C1-40EF-BA0C-69FD51751C7E}" type="slidenum">
              <a:rPr lang="en-US" altLang="en-US"/>
              <a:pPr/>
              <a:t>1</a:t>
            </a:fld>
            <a:endParaRPr lang="en-CA" altLang="en-US"/>
          </a:p>
        </p:txBody>
      </p:sp>
      <p:sp>
        <p:nvSpPr>
          <p:cNvPr id="412675" name="Rectangle 3"/>
          <p:cNvSpPr>
            <a:spLocks noGrp="1" noChangeArrowheads="1"/>
          </p:cNvSpPr>
          <p:nvPr>
            <p:ph type="title"/>
          </p:nvPr>
        </p:nvSpPr>
        <p:spPr/>
        <p:txBody>
          <a:bodyPr/>
          <a:lstStyle/>
          <a:p>
            <a:endParaRPr lang="en-US" altLang="en-US"/>
          </a:p>
        </p:txBody>
      </p:sp>
      <p:pic>
        <p:nvPicPr>
          <p:cNvPr id="412683" name="Picture 11" descr="Elmasri_cov"/>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29749346-8EEA-419B-B087-799595A468B3}" type="slidenum">
              <a:rPr lang="en-US" altLang="en-US"/>
              <a:pPr/>
              <a:t>10</a:t>
            </a:fld>
            <a:endParaRPr lang="en-CA" altLang="en-US"/>
          </a:p>
        </p:txBody>
      </p:sp>
      <p:sp>
        <p:nvSpPr>
          <p:cNvPr id="679942" name="Rectangle 6"/>
          <p:cNvSpPr>
            <a:spLocks noGrp="1" noChangeArrowheads="1"/>
          </p:cNvSpPr>
          <p:nvPr>
            <p:ph type="title"/>
          </p:nvPr>
        </p:nvSpPr>
        <p:spPr/>
        <p:txBody>
          <a:bodyPr/>
          <a:lstStyle/>
          <a:p>
            <a:r>
              <a:rPr lang="en-US" altLang="en-US" sz="3200"/>
              <a:t>Physical Database Design in Relational Databases(5)</a:t>
            </a:r>
          </a:p>
        </p:txBody>
      </p:sp>
      <p:sp>
        <p:nvSpPr>
          <p:cNvPr id="679943" name="Rectangle 7"/>
          <p:cNvSpPr>
            <a:spLocks noGrp="1" noChangeArrowheads="1"/>
          </p:cNvSpPr>
          <p:nvPr>
            <p:ph type="body" idx="1"/>
          </p:nvPr>
        </p:nvSpPr>
        <p:spPr/>
        <p:txBody>
          <a:bodyPr/>
          <a:lstStyle/>
          <a:p>
            <a:r>
              <a:rPr lang="en-US" altLang="en-US"/>
              <a:t>Physical Database Design Decisions</a:t>
            </a:r>
          </a:p>
          <a:p>
            <a:r>
              <a:rPr lang="en-US" altLang="en-US"/>
              <a:t>Design decisions about indexing</a:t>
            </a:r>
          </a:p>
          <a:p>
            <a:pPr lvl="1"/>
            <a:r>
              <a:rPr lang="en-US" altLang="en-US"/>
              <a:t>Whether to index an attribute?</a:t>
            </a:r>
          </a:p>
          <a:p>
            <a:pPr lvl="1"/>
            <a:r>
              <a:rPr lang="en-US" altLang="en-US"/>
              <a:t>What attribute or attributes to index on?</a:t>
            </a:r>
          </a:p>
          <a:p>
            <a:pPr lvl="1"/>
            <a:r>
              <a:rPr lang="en-US" altLang="en-US"/>
              <a:t>Whether to set up a clustered index?</a:t>
            </a:r>
          </a:p>
          <a:p>
            <a:pPr lvl="1"/>
            <a:r>
              <a:rPr lang="en-US" altLang="en-US"/>
              <a:t>Whether to use a hash index over a tree index?</a:t>
            </a:r>
          </a:p>
          <a:p>
            <a:pPr lvl="1"/>
            <a:r>
              <a:rPr lang="en-US" altLang="en-US"/>
              <a:t>Whether to use dynamic hashing for the file?</a:t>
            </a:r>
          </a:p>
          <a:p>
            <a:pPr lvl="1"/>
            <a:endParaRPr lang="en-US" altLang="en-US"/>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DEC4600C-85C7-4387-A0F3-E616FD76579F}" type="slidenum">
              <a:rPr lang="en-US" altLang="en-US"/>
              <a:pPr/>
              <a:t>11</a:t>
            </a:fld>
            <a:endParaRPr lang="en-CA" altLang="en-US"/>
          </a:p>
        </p:txBody>
      </p:sp>
      <p:sp>
        <p:nvSpPr>
          <p:cNvPr id="681990" name="Rectangle 6"/>
          <p:cNvSpPr>
            <a:spLocks noGrp="1" noChangeArrowheads="1"/>
          </p:cNvSpPr>
          <p:nvPr>
            <p:ph type="title"/>
          </p:nvPr>
        </p:nvSpPr>
        <p:spPr/>
        <p:txBody>
          <a:bodyPr/>
          <a:lstStyle/>
          <a:p>
            <a:r>
              <a:rPr lang="en-US" altLang="en-US" sz="3200"/>
              <a:t>Physical Database Design in Relational Databases(6)</a:t>
            </a:r>
          </a:p>
        </p:txBody>
      </p:sp>
      <p:sp>
        <p:nvSpPr>
          <p:cNvPr id="681991" name="Rectangle 7"/>
          <p:cNvSpPr>
            <a:spLocks noGrp="1" noChangeArrowheads="1"/>
          </p:cNvSpPr>
          <p:nvPr>
            <p:ph type="body" idx="1"/>
          </p:nvPr>
        </p:nvSpPr>
        <p:spPr/>
        <p:txBody>
          <a:bodyPr/>
          <a:lstStyle/>
          <a:p>
            <a:pPr>
              <a:lnSpc>
                <a:spcPct val="90000"/>
              </a:lnSpc>
            </a:pPr>
            <a:r>
              <a:rPr lang="en-US" altLang="en-US" sz="2400"/>
              <a:t>Physical Database Design Decisions (contd.)</a:t>
            </a:r>
          </a:p>
          <a:p>
            <a:pPr>
              <a:lnSpc>
                <a:spcPct val="90000"/>
              </a:lnSpc>
            </a:pPr>
            <a:r>
              <a:rPr lang="en-US" altLang="en-US" sz="2400"/>
              <a:t>Denormalization as a design decision for speeding up queries</a:t>
            </a:r>
          </a:p>
          <a:p>
            <a:pPr lvl="1">
              <a:lnSpc>
                <a:spcPct val="90000"/>
              </a:lnSpc>
            </a:pPr>
            <a:r>
              <a:rPr lang="en-US" altLang="en-US" sz="2200"/>
              <a:t>The goal of normalization is to separate the logically related attributes into tables to minimize redundancy and thereby avoid the update anomalies that cause an extra processing overheard to maintain consistency of the database.</a:t>
            </a:r>
          </a:p>
          <a:p>
            <a:pPr lvl="1">
              <a:lnSpc>
                <a:spcPct val="90000"/>
              </a:lnSpc>
            </a:pPr>
            <a:r>
              <a:rPr lang="en-US" altLang="en-US" sz="2200"/>
              <a:t>The goal of denormalization is to improve the performance of frequently occurring queries and transactions. (Typically the designer adds to a table attributes that are needed for answering queries or producing reports so that a join with another table is avoided.)</a:t>
            </a:r>
          </a:p>
          <a:p>
            <a:pPr lvl="1">
              <a:lnSpc>
                <a:spcPct val="90000"/>
              </a:lnSpc>
            </a:pPr>
            <a:r>
              <a:rPr lang="en-US" altLang="en-US" sz="2200"/>
              <a:t>Trade off between update and query performance</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080CEEAE-A6CE-495B-B663-1108EC20E574}" type="slidenum">
              <a:rPr lang="en-US" altLang="en-US"/>
              <a:pPr/>
              <a:t>12</a:t>
            </a:fld>
            <a:endParaRPr lang="en-CA" altLang="en-US"/>
          </a:p>
        </p:txBody>
      </p:sp>
      <p:sp>
        <p:nvSpPr>
          <p:cNvPr id="684038" name="Rectangle 6"/>
          <p:cNvSpPr>
            <a:spLocks noGrp="1" noChangeArrowheads="1"/>
          </p:cNvSpPr>
          <p:nvPr>
            <p:ph type="title"/>
          </p:nvPr>
        </p:nvSpPr>
        <p:spPr/>
        <p:txBody>
          <a:bodyPr/>
          <a:lstStyle/>
          <a:p>
            <a:r>
              <a:rPr lang="en-US" altLang="en-US" sz="3200"/>
              <a:t>2. An Overview of Database Tuning in Relational Systems (1)</a:t>
            </a:r>
          </a:p>
        </p:txBody>
      </p:sp>
      <p:sp>
        <p:nvSpPr>
          <p:cNvPr id="684039" name="Rectangle 7"/>
          <p:cNvSpPr>
            <a:spLocks noGrp="1" noChangeArrowheads="1"/>
          </p:cNvSpPr>
          <p:nvPr>
            <p:ph type="body" idx="1"/>
          </p:nvPr>
        </p:nvSpPr>
        <p:spPr/>
        <p:txBody>
          <a:bodyPr/>
          <a:lstStyle/>
          <a:p>
            <a:r>
              <a:rPr lang="en-US" altLang="en-US" sz="2400" b="1"/>
              <a:t>Tuning</a:t>
            </a:r>
            <a:r>
              <a:rPr lang="en-US" altLang="en-US" sz="2400"/>
              <a:t>: </a:t>
            </a:r>
          </a:p>
          <a:p>
            <a:pPr lvl="1"/>
            <a:r>
              <a:rPr lang="en-US" altLang="en-US" sz="2200"/>
              <a:t>The process of continuing  to revise/adjust the physical database design by monitoring resource utilization as well as internal DBMS processing to reveal bottlenecks such as contention for the same data or devices.</a:t>
            </a:r>
          </a:p>
          <a:p>
            <a:endParaRPr lang="en-US" altLang="en-US" sz="2400"/>
          </a:p>
          <a:p>
            <a:r>
              <a:rPr lang="en-US" altLang="en-US" sz="2400"/>
              <a:t>Goal:</a:t>
            </a:r>
          </a:p>
          <a:p>
            <a:pPr lvl="1"/>
            <a:r>
              <a:rPr lang="en-US" altLang="en-US" sz="2200"/>
              <a:t>To make application run faster</a:t>
            </a:r>
          </a:p>
          <a:p>
            <a:pPr lvl="1"/>
            <a:r>
              <a:rPr lang="en-US" altLang="en-US" sz="2200"/>
              <a:t>To lower the response time of queries/transactions</a:t>
            </a:r>
          </a:p>
          <a:p>
            <a:pPr lvl="1"/>
            <a:r>
              <a:rPr lang="en-US" altLang="en-US" sz="2200"/>
              <a:t>To improve the overall throughput of transactions</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CD714187-0735-48CF-8435-CE0CBBC63B31}" type="slidenum">
              <a:rPr lang="en-US" altLang="en-US"/>
              <a:pPr/>
              <a:t>13</a:t>
            </a:fld>
            <a:endParaRPr lang="en-CA" altLang="en-US"/>
          </a:p>
        </p:txBody>
      </p:sp>
      <p:sp>
        <p:nvSpPr>
          <p:cNvPr id="686087" name="Rectangle 7"/>
          <p:cNvSpPr>
            <a:spLocks noGrp="1" noChangeArrowheads="1"/>
          </p:cNvSpPr>
          <p:nvPr>
            <p:ph type="title"/>
          </p:nvPr>
        </p:nvSpPr>
        <p:spPr/>
        <p:txBody>
          <a:bodyPr/>
          <a:lstStyle/>
          <a:p>
            <a:r>
              <a:rPr lang="en-US" altLang="en-US" sz="3200"/>
              <a:t>An Overview of Database Tuning in Relational Systems (2)</a:t>
            </a:r>
          </a:p>
        </p:txBody>
      </p:sp>
      <p:sp>
        <p:nvSpPr>
          <p:cNvPr id="686088" name="Rectangle 8"/>
          <p:cNvSpPr>
            <a:spLocks noGrp="1" noChangeArrowheads="1"/>
          </p:cNvSpPr>
          <p:nvPr>
            <p:ph type="body" idx="1"/>
          </p:nvPr>
        </p:nvSpPr>
        <p:spPr/>
        <p:txBody>
          <a:bodyPr/>
          <a:lstStyle/>
          <a:p>
            <a:pPr>
              <a:lnSpc>
                <a:spcPct val="80000"/>
              </a:lnSpc>
            </a:pPr>
            <a:r>
              <a:rPr lang="en-US" altLang="en-US" sz="2400"/>
              <a:t>Statistics internally collected in DBMSs:</a:t>
            </a:r>
          </a:p>
          <a:p>
            <a:pPr lvl="1">
              <a:lnSpc>
                <a:spcPct val="80000"/>
              </a:lnSpc>
            </a:pPr>
            <a:r>
              <a:rPr lang="en-US" altLang="en-US" sz="2200"/>
              <a:t>Size of individual tables</a:t>
            </a:r>
          </a:p>
          <a:p>
            <a:pPr lvl="1">
              <a:lnSpc>
                <a:spcPct val="80000"/>
              </a:lnSpc>
            </a:pPr>
            <a:r>
              <a:rPr lang="en-US" altLang="en-US" sz="2200"/>
              <a:t>Number of distinct values in a column</a:t>
            </a:r>
          </a:p>
          <a:p>
            <a:pPr lvl="1">
              <a:lnSpc>
                <a:spcPct val="80000"/>
              </a:lnSpc>
            </a:pPr>
            <a:r>
              <a:rPr lang="en-US" altLang="en-US" sz="2200"/>
              <a:t>The number of times a particular query or transaction is submitted/executed in an interval of time</a:t>
            </a:r>
          </a:p>
          <a:p>
            <a:pPr lvl="1">
              <a:lnSpc>
                <a:spcPct val="80000"/>
              </a:lnSpc>
            </a:pPr>
            <a:r>
              <a:rPr lang="en-US" altLang="en-US" sz="2200"/>
              <a:t>The times required for different phases of query and transaction processing</a:t>
            </a:r>
          </a:p>
          <a:p>
            <a:pPr>
              <a:lnSpc>
                <a:spcPct val="80000"/>
              </a:lnSpc>
            </a:pPr>
            <a:r>
              <a:rPr lang="en-US" altLang="en-US" sz="2400"/>
              <a:t>Statistics obtained from monitoring:</a:t>
            </a:r>
          </a:p>
          <a:p>
            <a:pPr lvl="1">
              <a:lnSpc>
                <a:spcPct val="80000"/>
              </a:lnSpc>
            </a:pPr>
            <a:r>
              <a:rPr lang="en-US" altLang="en-US" sz="2200"/>
              <a:t>Storage statistics</a:t>
            </a:r>
          </a:p>
          <a:p>
            <a:pPr lvl="1">
              <a:lnSpc>
                <a:spcPct val="80000"/>
              </a:lnSpc>
            </a:pPr>
            <a:r>
              <a:rPr lang="en-US" altLang="en-US" sz="2200"/>
              <a:t>I/O and device performance statistics</a:t>
            </a:r>
          </a:p>
          <a:p>
            <a:pPr lvl="1">
              <a:lnSpc>
                <a:spcPct val="80000"/>
              </a:lnSpc>
            </a:pPr>
            <a:r>
              <a:rPr lang="en-US" altLang="en-US" sz="2200"/>
              <a:t>Query/transaction processing statistics</a:t>
            </a:r>
          </a:p>
          <a:p>
            <a:pPr lvl="1">
              <a:lnSpc>
                <a:spcPct val="80000"/>
              </a:lnSpc>
            </a:pPr>
            <a:r>
              <a:rPr lang="en-US" altLang="en-US" sz="2200"/>
              <a:t>Locking/logging related  statistics</a:t>
            </a:r>
          </a:p>
          <a:p>
            <a:pPr lvl="1">
              <a:lnSpc>
                <a:spcPct val="80000"/>
              </a:lnSpc>
            </a:pPr>
            <a:r>
              <a:rPr lang="en-US" altLang="en-US" sz="2200"/>
              <a:t>Index statistic</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4682C6A6-25E9-48B1-94BC-EAEC8F4935E2}" type="slidenum">
              <a:rPr lang="en-US" altLang="en-US"/>
              <a:pPr/>
              <a:t>14</a:t>
            </a:fld>
            <a:endParaRPr lang="en-CA" altLang="en-US"/>
          </a:p>
        </p:txBody>
      </p:sp>
      <p:sp>
        <p:nvSpPr>
          <p:cNvPr id="688134" name="Rectangle 6"/>
          <p:cNvSpPr>
            <a:spLocks noGrp="1" noChangeArrowheads="1"/>
          </p:cNvSpPr>
          <p:nvPr>
            <p:ph type="title"/>
          </p:nvPr>
        </p:nvSpPr>
        <p:spPr/>
        <p:txBody>
          <a:bodyPr/>
          <a:lstStyle/>
          <a:p>
            <a:r>
              <a:rPr lang="en-US" altLang="en-US" sz="3200"/>
              <a:t>An Overview of Database Tuning in Relational Systems (3)</a:t>
            </a:r>
          </a:p>
        </p:txBody>
      </p:sp>
      <p:sp>
        <p:nvSpPr>
          <p:cNvPr id="688135" name="Rectangle 7"/>
          <p:cNvSpPr>
            <a:spLocks noGrp="1" noChangeArrowheads="1"/>
          </p:cNvSpPr>
          <p:nvPr>
            <p:ph type="body" idx="1"/>
          </p:nvPr>
        </p:nvSpPr>
        <p:spPr/>
        <p:txBody>
          <a:bodyPr/>
          <a:lstStyle/>
          <a:p>
            <a:r>
              <a:rPr lang="en-US" altLang="en-US"/>
              <a:t>Problems to be considered in tuning:</a:t>
            </a:r>
          </a:p>
          <a:p>
            <a:pPr lvl="1"/>
            <a:r>
              <a:rPr lang="en-US" altLang="en-US"/>
              <a:t>How to avoid excessive lock contention?</a:t>
            </a:r>
          </a:p>
          <a:p>
            <a:pPr lvl="1"/>
            <a:r>
              <a:rPr lang="en-US" altLang="en-US"/>
              <a:t>How to minimize overhead of logging and unnecessary dumping of data?</a:t>
            </a:r>
          </a:p>
          <a:p>
            <a:pPr lvl="1"/>
            <a:r>
              <a:rPr lang="en-US" altLang="en-US"/>
              <a:t>How to optimize buffer size and scheduling of processes?</a:t>
            </a:r>
          </a:p>
          <a:p>
            <a:pPr lvl="1"/>
            <a:r>
              <a:rPr lang="en-US" altLang="en-US"/>
              <a:t>How to allocate resources such as disks, RAM and processes for most efficient utilization?</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709A4941-E27D-4AD5-A634-15E216AF1705}" type="slidenum">
              <a:rPr lang="en-US" altLang="en-US"/>
              <a:pPr/>
              <a:t>15</a:t>
            </a:fld>
            <a:endParaRPr lang="en-CA" altLang="en-US"/>
          </a:p>
        </p:txBody>
      </p:sp>
      <p:sp>
        <p:nvSpPr>
          <p:cNvPr id="690182" name="Rectangle 6"/>
          <p:cNvSpPr>
            <a:spLocks noGrp="1" noChangeArrowheads="1"/>
          </p:cNvSpPr>
          <p:nvPr>
            <p:ph type="title"/>
          </p:nvPr>
        </p:nvSpPr>
        <p:spPr/>
        <p:txBody>
          <a:bodyPr/>
          <a:lstStyle/>
          <a:p>
            <a:r>
              <a:rPr lang="en-US" altLang="en-US" sz="3200"/>
              <a:t>An Overview of Database Tuning in Relational Systems (4)</a:t>
            </a:r>
          </a:p>
        </p:txBody>
      </p:sp>
      <p:sp>
        <p:nvSpPr>
          <p:cNvPr id="690183" name="Rectangle 7"/>
          <p:cNvSpPr>
            <a:spLocks noGrp="1" noChangeArrowheads="1"/>
          </p:cNvSpPr>
          <p:nvPr>
            <p:ph type="body" idx="1"/>
          </p:nvPr>
        </p:nvSpPr>
        <p:spPr/>
        <p:txBody>
          <a:bodyPr/>
          <a:lstStyle/>
          <a:p>
            <a:r>
              <a:rPr lang="en-US" altLang="en-US" sz="2400"/>
              <a:t>Tuning Indexes</a:t>
            </a:r>
          </a:p>
          <a:p>
            <a:pPr lvl="1"/>
            <a:r>
              <a:rPr lang="en-US" altLang="en-US" sz="2200"/>
              <a:t>Reasons to tuning indexes</a:t>
            </a:r>
          </a:p>
          <a:p>
            <a:pPr lvl="2"/>
            <a:r>
              <a:rPr lang="en-US" altLang="en-US" sz="2000"/>
              <a:t>Certain queries may take too long to run for lack of an index;</a:t>
            </a:r>
          </a:p>
          <a:p>
            <a:pPr lvl="2"/>
            <a:r>
              <a:rPr lang="en-US" altLang="en-US" sz="2000"/>
              <a:t>Certain indexes may not get utilized at all;</a:t>
            </a:r>
          </a:p>
          <a:p>
            <a:pPr lvl="2"/>
            <a:r>
              <a:rPr lang="en-US" altLang="en-US" sz="2000"/>
              <a:t>Certain indexes may be causing excessive overhead because the index is on an attribute that undergoes frequent changes</a:t>
            </a:r>
          </a:p>
          <a:p>
            <a:pPr lvl="2">
              <a:buFont typeface="Wingdings" panose="05000000000000000000" pitchFamily="2" charset="2"/>
              <a:buNone/>
            </a:pPr>
            <a:endParaRPr lang="en-US" altLang="en-US" sz="2000"/>
          </a:p>
          <a:p>
            <a:pPr lvl="1"/>
            <a:r>
              <a:rPr lang="en-US" altLang="en-US" sz="2200"/>
              <a:t>Options to tuning indexes</a:t>
            </a:r>
          </a:p>
          <a:p>
            <a:pPr lvl="2"/>
            <a:r>
              <a:rPr lang="en-US" altLang="en-US" sz="2000"/>
              <a:t>Drop or/and build new indexes</a:t>
            </a:r>
          </a:p>
          <a:p>
            <a:pPr lvl="2"/>
            <a:r>
              <a:rPr lang="en-US" altLang="en-US" sz="2000"/>
              <a:t>Change a non-clustered index to a clustered index (and vice versa)</a:t>
            </a:r>
          </a:p>
          <a:p>
            <a:pPr lvl="2"/>
            <a:r>
              <a:rPr lang="en-US" altLang="en-US" sz="2000"/>
              <a:t>Rebuilding the index</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D9258213-5484-4201-AD99-CBA9E0B71F4C}" type="slidenum">
              <a:rPr lang="en-US" altLang="en-US"/>
              <a:pPr/>
              <a:t>16</a:t>
            </a:fld>
            <a:endParaRPr lang="en-CA" altLang="en-US"/>
          </a:p>
        </p:txBody>
      </p:sp>
      <p:sp>
        <p:nvSpPr>
          <p:cNvPr id="692230" name="Rectangle 6"/>
          <p:cNvSpPr>
            <a:spLocks noGrp="1" noChangeArrowheads="1"/>
          </p:cNvSpPr>
          <p:nvPr>
            <p:ph type="title"/>
          </p:nvPr>
        </p:nvSpPr>
        <p:spPr/>
        <p:txBody>
          <a:bodyPr/>
          <a:lstStyle/>
          <a:p>
            <a:r>
              <a:rPr lang="en-US" altLang="en-US" sz="3200"/>
              <a:t>An Overview of Database Tuning in Relational Systems (5)</a:t>
            </a:r>
          </a:p>
        </p:txBody>
      </p:sp>
      <p:sp>
        <p:nvSpPr>
          <p:cNvPr id="692231" name="Rectangle 7"/>
          <p:cNvSpPr>
            <a:spLocks noGrp="1" noChangeArrowheads="1"/>
          </p:cNvSpPr>
          <p:nvPr>
            <p:ph type="body" idx="1"/>
          </p:nvPr>
        </p:nvSpPr>
        <p:spPr/>
        <p:txBody>
          <a:bodyPr/>
          <a:lstStyle/>
          <a:p>
            <a:r>
              <a:rPr lang="en-US" altLang="en-US"/>
              <a:t>Tuning the Database Design</a:t>
            </a:r>
          </a:p>
          <a:p>
            <a:pPr lvl="1"/>
            <a:r>
              <a:rPr lang="en-US" altLang="en-US"/>
              <a:t>Dynamically changed processing requirements need to be addressed by making changes to the conceptual schema if necessary and to reflect those changes into the logical schema and physical design. </a:t>
            </a:r>
          </a:p>
          <a:p>
            <a:pPr lvl="1"/>
            <a:endParaRPr lang="en-US" altLang="en-US"/>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8F1DDC74-EFB3-4A56-98A5-CAF42F8E286B}" type="slidenum">
              <a:rPr lang="en-US" altLang="en-US"/>
              <a:pPr/>
              <a:t>17</a:t>
            </a:fld>
            <a:endParaRPr lang="en-CA" altLang="en-US"/>
          </a:p>
        </p:txBody>
      </p:sp>
      <p:sp>
        <p:nvSpPr>
          <p:cNvPr id="694278" name="Rectangle 6"/>
          <p:cNvSpPr>
            <a:spLocks noGrp="1" noChangeArrowheads="1"/>
          </p:cNvSpPr>
          <p:nvPr>
            <p:ph type="title"/>
          </p:nvPr>
        </p:nvSpPr>
        <p:spPr/>
        <p:txBody>
          <a:bodyPr/>
          <a:lstStyle/>
          <a:p>
            <a:r>
              <a:rPr lang="en-US" altLang="en-US" sz="3200"/>
              <a:t>An Overview of Database Tuning in Relational Systems (6)</a:t>
            </a:r>
          </a:p>
        </p:txBody>
      </p:sp>
      <p:sp>
        <p:nvSpPr>
          <p:cNvPr id="694279" name="Rectangle 7"/>
          <p:cNvSpPr>
            <a:spLocks noGrp="1" noChangeArrowheads="1"/>
          </p:cNvSpPr>
          <p:nvPr>
            <p:ph type="body" idx="1"/>
          </p:nvPr>
        </p:nvSpPr>
        <p:spPr/>
        <p:txBody>
          <a:bodyPr/>
          <a:lstStyle/>
          <a:p>
            <a:pPr>
              <a:lnSpc>
                <a:spcPct val="80000"/>
              </a:lnSpc>
            </a:pPr>
            <a:r>
              <a:rPr lang="en-US" altLang="en-US" sz="2400"/>
              <a:t>Tuning the Database Design (contd.)</a:t>
            </a:r>
          </a:p>
          <a:p>
            <a:pPr lvl="1">
              <a:lnSpc>
                <a:spcPct val="80000"/>
              </a:lnSpc>
            </a:pPr>
            <a:r>
              <a:rPr lang="en-US" altLang="en-US" sz="2200"/>
              <a:t>Possible changes to the database design</a:t>
            </a:r>
          </a:p>
          <a:p>
            <a:pPr lvl="2">
              <a:lnSpc>
                <a:spcPct val="80000"/>
              </a:lnSpc>
            </a:pPr>
            <a:r>
              <a:rPr lang="en-US" altLang="en-US" sz="2000"/>
              <a:t>Existing tables may be joined (denormalized) because certain attributes from two or more tables are frequently needed together.</a:t>
            </a:r>
          </a:p>
          <a:p>
            <a:pPr lvl="2">
              <a:lnSpc>
                <a:spcPct val="80000"/>
              </a:lnSpc>
            </a:pPr>
            <a:r>
              <a:rPr lang="en-US" altLang="en-US" sz="2000"/>
              <a:t>For the given set of tables, there may be alternative design choices, all of which achieve 3NF or BCNF. One may be replaced by the other.</a:t>
            </a:r>
          </a:p>
          <a:p>
            <a:pPr lvl="2">
              <a:lnSpc>
                <a:spcPct val="80000"/>
              </a:lnSpc>
            </a:pPr>
            <a:r>
              <a:rPr lang="en-US" altLang="en-US" sz="2000"/>
              <a:t>A relation of the form R(K, A, B, C, D, …) that is in BCNF can be stored into multiple tables that are also in BCNF by replicating the key K in each table.</a:t>
            </a:r>
          </a:p>
          <a:p>
            <a:pPr lvl="2">
              <a:lnSpc>
                <a:spcPct val="80000"/>
              </a:lnSpc>
            </a:pPr>
            <a:r>
              <a:rPr lang="en-US" altLang="en-US" sz="2000"/>
              <a:t>Attribute(s) from one table may be repeated in another even though this creates redundancy and potential anomalies.</a:t>
            </a:r>
          </a:p>
          <a:p>
            <a:pPr lvl="2">
              <a:lnSpc>
                <a:spcPct val="80000"/>
              </a:lnSpc>
            </a:pPr>
            <a:r>
              <a:rPr lang="en-US" altLang="en-US" sz="2000"/>
              <a:t>Apply </a:t>
            </a:r>
            <a:r>
              <a:rPr lang="en-US" altLang="en-US" sz="2000" b="1"/>
              <a:t>horizontal partitioning</a:t>
            </a:r>
            <a:r>
              <a:rPr lang="en-US" altLang="en-US" sz="2000"/>
              <a:t> as well as </a:t>
            </a:r>
            <a:r>
              <a:rPr lang="en-US" altLang="en-US" sz="2000" b="1"/>
              <a:t>vertical partitioning</a:t>
            </a:r>
            <a:r>
              <a:rPr lang="en-US" altLang="en-US" sz="2000"/>
              <a:t> if necessary.</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2C25AEC1-6F68-4800-BE81-D1DC44D4A01B}" type="slidenum">
              <a:rPr lang="en-US" altLang="en-US"/>
              <a:pPr/>
              <a:t>18</a:t>
            </a:fld>
            <a:endParaRPr lang="en-CA" altLang="en-US"/>
          </a:p>
        </p:txBody>
      </p:sp>
      <p:sp>
        <p:nvSpPr>
          <p:cNvPr id="696326" name="Rectangle 6"/>
          <p:cNvSpPr>
            <a:spLocks noGrp="1" noChangeArrowheads="1"/>
          </p:cNvSpPr>
          <p:nvPr>
            <p:ph type="title"/>
          </p:nvPr>
        </p:nvSpPr>
        <p:spPr/>
        <p:txBody>
          <a:bodyPr/>
          <a:lstStyle/>
          <a:p>
            <a:r>
              <a:rPr lang="en-US" altLang="en-US" sz="3200"/>
              <a:t>An Overview of Database Tuning in Relational Systems (7)</a:t>
            </a:r>
          </a:p>
        </p:txBody>
      </p:sp>
      <p:sp>
        <p:nvSpPr>
          <p:cNvPr id="696327" name="Rectangle 7"/>
          <p:cNvSpPr>
            <a:spLocks noGrp="1" noChangeArrowheads="1"/>
          </p:cNvSpPr>
          <p:nvPr>
            <p:ph type="body" idx="1"/>
          </p:nvPr>
        </p:nvSpPr>
        <p:spPr/>
        <p:txBody>
          <a:bodyPr/>
          <a:lstStyle/>
          <a:p>
            <a:r>
              <a:rPr lang="en-US" altLang="en-US"/>
              <a:t>Tuning Queries</a:t>
            </a:r>
          </a:p>
          <a:p>
            <a:pPr lvl="1"/>
            <a:r>
              <a:rPr lang="en-US" altLang="en-US"/>
              <a:t>Indications for tuning queries</a:t>
            </a:r>
          </a:p>
          <a:p>
            <a:pPr lvl="2"/>
            <a:r>
              <a:rPr lang="en-US" altLang="en-US"/>
              <a:t>A query issues too many disk accesses</a:t>
            </a:r>
          </a:p>
          <a:p>
            <a:pPr lvl="2"/>
            <a:r>
              <a:rPr lang="en-US" altLang="en-US"/>
              <a:t>The query plan shows that relevant indexes are not being used.</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D721DA4E-354B-48D8-B52D-792FD1A07EA4}" type="slidenum">
              <a:rPr lang="en-US" altLang="en-US"/>
              <a:pPr/>
              <a:t>19</a:t>
            </a:fld>
            <a:endParaRPr lang="en-CA" altLang="en-US"/>
          </a:p>
        </p:txBody>
      </p:sp>
      <p:sp>
        <p:nvSpPr>
          <p:cNvPr id="709634" name="Rectangle 2"/>
          <p:cNvSpPr>
            <a:spLocks noGrp="1" noChangeArrowheads="1"/>
          </p:cNvSpPr>
          <p:nvPr>
            <p:ph type="title"/>
          </p:nvPr>
        </p:nvSpPr>
        <p:spPr/>
        <p:txBody>
          <a:bodyPr/>
          <a:lstStyle/>
          <a:p>
            <a:r>
              <a:rPr lang="en-US" altLang="en-US" sz="3200"/>
              <a:t>An Overview of Database Tuning in Relational Systems (8)</a:t>
            </a:r>
          </a:p>
        </p:txBody>
      </p:sp>
      <p:sp>
        <p:nvSpPr>
          <p:cNvPr id="709635" name="Rectangle 3"/>
          <p:cNvSpPr>
            <a:spLocks noGrp="1" noChangeArrowheads="1"/>
          </p:cNvSpPr>
          <p:nvPr>
            <p:ph type="body" idx="1"/>
          </p:nvPr>
        </p:nvSpPr>
        <p:spPr/>
        <p:txBody>
          <a:bodyPr/>
          <a:lstStyle/>
          <a:p>
            <a:pPr>
              <a:lnSpc>
                <a:spcPct val="80000"/>
              </a:lnSpc>
            </a:pPr>
            <a:r>
              <a:rPr lang="en-US" altLang="en-US" sz="2400"/>
              <a:t>Tuning Queries (contd.): Typical instances for query tuning</a:t>
            </a:r>
          </a:p>
          <a:p>
            <a:pPr lvl="1">
              <a:lnSpc>
                <a:spcPct val="80000"/>
              </a:lnSpc>
            </a:pPr>
            <a:r>
              <a:rPr lang="en-US" altLang="en-US" sz="2200"/>
              <a:t>In some situations involving using of correlated queries, temporaries are useful.</a:t>
            </a:r>
          </a:p>
          <a:p>
            <a:pPr lvl="1">
              <a:lnSpc>
                <a:spcPct val="80000"/>
              </a:lnSpc>
            </a:pPr>
            <a:r>
              <a:rPr lang="en-US" altLang="en-US" sz="2200"/>
              <a:t>If multiple options for join condition are possible, choose one that uses a clustering index and avoid those that contain string comparisons.</a:t>
            </a:r>
          </a:p>
          <a:p>
            <a:pPr lvl="1">
              <a:lnSpc>
                <a:spcPct val="80000"/>
              </a:lnSpc>
            </a:pPr>
            <a:r>
              <a:rPr lang="en-US" altLang="en-US" sz="2200"/>
              <a:t>The order of tables in the FROM clause may affect the join processing.</a:t>
            </a:r>
          </a:p>
          <a:p>
            <a:pPr lvl="1">
              <a:lnSpc>
                <a:spcPct val="80000"/>
              </a:lnSpc>
            </a:pPr>
            <a:r>
              <a:rPr lang="en-US" altLang="en-US" sz="2200"/>
              <a:t>Some query optimizers perform worse on nested queries compared to their equivalent un-nested counterparts.</a:t>
            </a:r>
          </a:p>
          <a:p>
            <a:pPr lvl="1">
              <a:lnSpc>
                <a:spcPct val="80000"/>
              </a:lnSpc>
            </a:pPr>
            <a:r>
              <a:rPr lang="en-US" altLang="en-US" sz="2200"/>
              <a:t>Many applications are based on views that define the data of interest to those applications. Sometimes these views become an overkill.</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9"/>
          <p:cNvSpPr>
            <a:spLocks noGrp="1" noChangeArrowheads="1"/>
          </p:cNvSpPr>
          <p:nvPr>
            <p:ph type="ftr" sz="quarter" idx="3"/>
          </p:nvPr>
        </p:nvSpPr>
        <p:spPr/>
        <p:txBody>
          <a:bodyPr/>
          <a:lstStyle/>
          <a:p>
            <a:r>
              <a:rPr lang="en-US" altLang="en-US"/>
              <a:t>Copyright © 2007 </a:t>
            </a:r>
            <a:r>
              <a:rPr lang="en-US" altLang="en-US">
                <a:solidFill>
                  <a:srgbClr val="000000"/>
                </a:solidFill>
              </a:rPr>
              <a:t>Ramez Elmasri and Shamkant B. Navathe</a:t>
            </a:r>
          </a:p>
        </p:txBody>
      </p:sp>
      <p:sp>
        <p:nvSpPr>
          <p:cNvPr id="573442" name="Rectangle 2" descr="Pink tissue paper"/>
          <p:cNvSpPr>
            <a:spLocks noGrp="1" noChangeArrowheads="1"/>
          </p:cNvSpPr>
          <p:nvPr>
            <p:ph type="ctrTitle"/>
          </p:nvPr>
        </p:nvSpPr>
        <p:spPr/>
        <p:txBody>
          <a:bodyPr/>
          <a:lstStyle/>
          <a:p>
            <a:r>
              <a:rPr lang="en-US" altLang="en-US"/>
              <a:t>Chapter 16</a:t>
            </a:r>
          </a:p>
        </p:txBody>
      </p:sp>
      <p:sp>
        <p:nvSpPr>
          <p:cNvPr id="573443" name="Rectangle 3" descr="Pink tissue paper"/>
          <p:cNvSpPr>
            <a:spLocks noGrp="1" noChangeArrowheads="1"/>
          </p:cNvSpPr>
          <p:nvPr>
            <p:ph type="subTitle" idx="1"/>
          </p:nvPr>
        </p:nvSpPr>
        <p:spPr/>
        <p:txBody>
          <a:bodyPr/>
          <a:lstStyle/>
          <a:p>
            <a:r>
              <a:rPr lang="en-US" altLang="en-US"/>
              <a:t>Practical Database Design and Tuning</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6707C9B7-F400-4996-A4D3-884A28CA3931}" type="slidenum">
              <a:rPr lang="en-US" altLang="en-US"/>
              <a:pPr/>
              <a:t>20</a:t>
            </a:fld>
            <a:endParaRPr lang="en-CA" altLang="en-US"/>
          </a:p>
        </p:txBody>
      </p:sp>
      <p:sp>
        <p:nvSpPr>
          <p:cNvPr id="711682" name="Rectangle 2"/>
          <p:cNvSpPr>
            <a:spLocks noGrp="1" noChangeArrowheads="1"/>
          </p:cNvSpPr>
          <p:nvPr>
            <p:ph type="title"/>
          </p:nvPr>
        </p:nvSpPr>
        <p:spPr/>
        <p:txBody>
          <a:bodyPr/>
          <a:lstStyle/>
          <a:p>
            <a:r>
              <a:rPr lang="en-US" altLang="en-US" sz="3200"/>
              <a:t>An Overview of Database Tuning in Relational Systems (8)</a:t>
            </a:r>
          </a:p>
        </p:txBody>
      </p:sp>
      <p:sp>
        <p:nvSpPr>
          <p:cNvPr id="711683" name="Rectangle 3"/>
          <p:cNvSpPr>
            <a:spLocks noGrp="1" noChangeArrowheads="1"/>
          </p:cNvSpPr>
          <p:nvPr>
            <p:ph type="body" idx="1"/>
          </p:nvPr>
        </p:nvSpPr>
        <p:spPr/>
        <p:txBody>
          <a:bodyPr/>
          <a:lstStyle/>
          <a:p>
            <a:pPr>
              <a:lnSpc>
                <a:spcPct val="80000"/>
              </a:lnSpc>
            </a:pPr>
            <a:r>
              <a:rPr lang="en-US" altLang="en-US" sz="2400"/>
              <a:t>Tuning Queries (contd.): Typical instances for query tuning</a:t>
            </a:r>
          </a:p>
          <a:p>
            <a:pPr lvl="1">
              <a:lnSpc>
                <a:spcPct val="80000"/>
              </a:lnSpc>
            </a:pPr>
            <a:r>
              <a:rPr lang="en-US" altLang="en-US" sz="2200"/>
              <a:t>In some situations involving using of correlated queries, temporaries are useful.</a:t>
            </a:r>
          </a:p>
          <a:p>
            <a:pPr lvl="1">
              <a:lnSpc>
                <a:spcPct val="80000"/>
              </a:lnSpc>
            </a:pPr>
            <a:r>
              <a:rPr lang="en-US" altLang="en-US" sz="2200"/>
              <a:t>If multiple options for join condition are possible, choose one that uses a clustering index and avoid those that contain string comparisons.</a:t>
            </a:r>
          </a:p>
          <a:p>
            <a:pPr lvl="1">
              <a:lnSpc>
                <a:spcPct val="80000"/>
              </a:lnSpc>
            </a:pPr>
            <a:r>
              <a:rPr lang="en-US" altLang="en-US" sz="2200"/>
              <a:t>The order of tables in the FROM clause may affect the join processing.</a:t>
            </a:r>
          </a:p>
          <a:p>
            <a:pPr lvl="1">
              <a:lnSpc>
                <a:spcPct val="80000"/>
              </a:lnSpc>
            </a:pPr>
            <a:r>
              <a:rPr lang="en-US" altLang="en-US" sz="2200"/>
              <a:t>Some query optimizers perform worse on nested queries compared to their equivalent un-nested counterparts.</a:t>
            </a:r>
          </a:p>
          <a:p>
            <a:pPr lvl="1">
              <a:lnSpc>
                <a:spcPct val="80000"/>
              </a:lnSpc>
            </a:pPr>
            <a:r>
              <a:rPr lang="en-US" altLang="en-US" sz="2200"/>
              <a:t>Many applications are based on views that define the data of interest to those applications. Sometimes these views become an overkill.</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838CD288-CBBD-444F-9DB1-395EF81F1696}" type="slidenum">
              <a:rPr lang="en-US" altLang="en-US"/>
              <a:pPr/>
              <a:t>21</a:t>
            </a:fld>
            <a:endParaRPr lang="en-CA" altLang="en-US"/>
          </a:p>
        </p:txBody>
      </p:sp>
      <p:sp>
        <p:nvSpPr>
          <p:cNvPr id="702470" name="Rectangle 6"/>
          <p:cNvSpPr>
            <a:spLocks noGrp="1" noChangeArrowheads="1"/>
          </p:cNvSpPr>
          <p:nvPr>
            <p:ph type="title"/>
          </p:nvPr>
        </p:nvSpPr>
        <p:spPr/>
        <p:txBody>
          <a:bodyPr/>
          <a:lstStyle/>
          <a:p>
            <a:r>
              <a:rPr lang="en-US" altLang="en-US" sz="3200"/>
              <a:t>An Overview of Database Tuning in Relational Systems (10)</a:t>
            </a:r>
          </a:p>
        </p:txBody>
      </p:sp>
      <p:sp>
        <p:nvSpPr>
          <p:cNvPr id="702471" name="Rectangle 7"/>
          <p:cNvSpPr>
            <a:spLocks noGrp="1" noChangeArrowheads="1"/>
          </p:cNvSpPr>
          <p:nvPr>
            <p:ph type="body" idx="1"/>
          </p:nvPr>
        </p:nvSpPr>
        <p:spPr/>
        <p:txBody>
          <a:bodyPr/>
          <a:lstStyle/>
          <a:p>
            <a:pPr>
              <a:lnSpc>
                <a:spcPct val="80000"/>
              </a:lnSpc>
            </a:pPr>
            <a:r>
              <a:rPr lang="en-US" altLang="en-US" sz="2400"/>
              <a:t>Additional Query Tuning Guidelines</a:t>
            </a:r>
          </a:p>
          <a:p>
            <a:pPr lvl="1">
              <a:lnSpc>
                <a:spcPct val="80000"/>
              </a:lnSpc>
            </a:pPr>
            <a:r>
              <a:rPr lang="en-US" altLang="en-US" sz="2200"/>
              <a:t>A query with multiple selection conditions that are connected via OR may not be prompting the query optimizer to use any index. Such a query may be split up and expressed as a union of queries, each with a condition on an attribute that causes an index to be used.</a:t>
            </a:r>
          </a:p>
          <a:p>
            <a:pPr lvl="1">
              <a:lnSpc>
                <a:spcPct val="80000"/>
              </a:lnSpc>
            </a:pPr>
            <a:r>
              <a:rPr lang="en-US" altLang="en-US" sz="2200"/>
              <a:t>Apply the following transformations</a:t>
            </a:r>
          </a:p>
          <a:p>
            <a:pPr lvl="2">
              <a:lnSpc>
                <a:spcPct val="80000"/>
              </a:lnSpc>
            </a:pPr>
            <a:r>
              <a:rPr lang="en-US" altLang="en-US" sz="2000"/>
              <a:t>NOT  condition may be transformed into a positive expression.</a:t>
            </a:r>
          </a:p>
          <a:p>
            <a:pPr lvl="2">
              <a:lnSpc>
                <a:spcPct val="80000"/>
              </a:lnSpc>
            </a:pPr>
            <a:r>
              <a:rPr lang="en-US" altLang="en-US" sz="2000"/>
              <a:t>Embedded SELECT blocks may be replaced by joins.</a:t>
            </a:r>
          </a:p>
          <a:p>
            <a:pPr lvl="2">
              <a:lnSpc>
                <a:spcPct val="80000"/>
              </a:lnSpc>
            </a:pPr>
            <a:r>
              <a:rPr lang="en-US" altLang="en-US" sz="2000"/>
              <a:t>If an equality join is set up between two tables, the range predicate on the joining attribute set up in one table may be repeated for the other table</a:t>
            </a:r>
          </a:p>
          <a:p>
            <a:pPr lvl="1">
              <a:lnSpc>
                <a:spcPct val="80000"/>
              </a:lnSpc>
            </a:pPr>
            <a:r>
              <a:rPr lang="en-US" altLang="en-US" sz="2200"/>
              <a:t>WHERE conditions may be rewritten to utilize the indexes on multiple columns. </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099B3069-D6EF-4E5A-A583-4C29A7AA31AD}" type="slidenum">
              <a:rPr lang="en-US" altLang="en-US"/>
              <a:pPr/>
              <a:t>22</a:t>
            </a:fld>
            <a:endParaRPr lang="en-CA" altLang="en-US"/>
          </a:p>
        </p:txBody>
      </p:sp>
      <p:sp>
        <p:nvSpPr>
          <p:cNvPr id="713730" name="Rectangle 1026"/>
          <p:cNvSpPr>
            <a:spLocks noGrp="1" noChangeArrowheads="1"/>
          </p:cNvSpPr>
          <p:nvPr>
            <p:ph type="title"/>
          </p:nvPr>
        </p:nvSpPr>
        <p:spPr/>
        <p:txBody>
          <a:bodyPr/>
          <a:lstStyle/>
          <a:p>
            <a:r>
              <a:rPr lang="en-US" altLang="en-US"/>
              <a:t>Summary</a:t>
            </a:r>
          </a:p>
        </p:txBody>
      </p:sp>
      <p:sp>
        <p:nvSpPr>
          <p:cNvPr id="713731" name="Rectangle 1027"/>
          <p:cNvSpPr>
            <a:spLocks noGrp="1" noChangeArrowheads="1"/>
          </p:cNvSpPr>
          <p:nvPr>
            <p:ph type="body" idx="1"/>
          </p:nvPr>
        </p:nvSpPr>
        <p:spPr/>
        <p:txBody>
          <a:bodyPr/>
          <a:lstStyle/>
          <a:p>
            <a:r>
              <a:rPr lang="en-US" altLang="en-US"/>
              <a:t>Physical Database Design in Relational Databases </a:t>
            </a:r>
          </a:p>
          <a:p>
            <a:endParaRPr lang="en-US" altLang="en-US"/>
          </a:p>
          <a:p>
            <a:r>
              <a:rPr lang="en-US" altLang="en-US"/>
              <a:t>Database Tuning in Relational Systems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912DF976-E673-4C5B-8CF1-C9D436EA01CE}" type="slidenum">
              <a:rPr lang="en-US" altLang="en-US"/>
              <a:pPr/>
              <a:t>3</a:t>
            </a:fld>
            <a:endParaRPr lang="en-CA" altLang="en-US"/>
          </a:p>
        </p:txBody>
      </p:sp>
      <p:sp>
        <p:nvSpPr>
          <p:cNvPr id="669702" name="Rectangle 6"/>
          <p:cNvSpPr>
            <a:spLocks noGrp="1" noChangeArrowheads="1"/>
          </p:cNvSpPr>
          <p:nvPr>
            <p:ph type="title"/>
          </p:nvPr>
        </p:nvSpPr>
        <p:spPr/>
        <p:txBody>
          <a:bodyPr/>
          <a:lstStyle/>
          <a:p>
            <a:r>
              <a:rPr lang="en-US" altLang="en-US"/>
              <a:t>Chapter Outline</a:t>
            </a:r>
          </a:p>
        </p:txBody>
      </p:sp>
      <p:sp>
        <p:nvSpPr>
          <p:cNvPr id="669703" name="Rectangle 7"/>
          <p:cNvSpPr>
            <a:spLocks noGrp="1" noChangeArrowheads="1"/>
          </p:cNvSpPr>
          <p:nvPr>
            <p:ph type="body" idx="1"/>
          </p:nvPr>
        </p:nvSpPr>
        <p:spPr/>
        <p:txBody>
          <a:bodyPr/>
          <a:lstStyle/>
          <a:p>
            <a:pPr>
              <a:buFont typeface="Wingdings" panose="05000000000000000000" pitchFamily="2" charset="2"/>
              <a:buNone/>
            </a:pPr>
            <a:r>
              <a:rPr lang="en-US" altLang="en-US"/>
              <a:t>1. Physical Database Design in Relational Databases </a:t>
            </a:r>
          </a:p>
          <a:p>
            <a:pPr>
              <a:buFont typeface="Wingdings" panose="05000000000000000000" pitchFamily="2" charset="2"/>
              <a:buNone/>
            </a:pPr>
            <a:endParaRPr lang="en-US" altLang="en-US"/>
          </a:p>
          <a:p>
            <a:pPr>
              <a:buFont typeface="Wingdings" panose="05000000000000000000" pitchFamily="2" charset="2"/>
              <a:buNone/>
            </a:pPr>
            <a:r>
              <a:rPr lang="en-US" altLang="en-US"/>
              <a:t>2. An Overview of Database Tuning in Relational Systems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BB76906C-29A9-46F8-A702-4994DAF2E8F9}" type="slidenum">
              <a:rPr lang="en-US" altLang="en-US"/>
              <a:pPr/>
              <a:t>4</a:t>
            </a:fld>
            <a:endParaRPr lang="en-CA" altLang="en-US"/>
          </a:p>
        </p:txBody>
      </p:sp>
      <p:sp>
        <p:nvSpPr>
          <p:cNvPr id="671750" name="Rectangle 6"/>
          <p:cNvSpPr>
            <a:spLocks noGrp="1" noChangeArrowheads="1"/>
          </p:cNvSpPr>
          <p:nvPr>
            <p:ph type="title"/>
          </p:nvPr>
        </p:nvSpPr>
        <p:spPr/>
        <p:txBody>
          <a:bodyPr/>
          <a:lstStyle/>
          <a:p>
            <a:r>
              <a:rPr lang="en-US" altLang="en-US" sz="3200"/>
              <a:t>1. Physical Database Design in Relational Databases(1)</a:t>
            </a:r>
          </a:p>
        </p:txBody>
      </p:sp>
      <p:sp>
        <p:nvSpPr>
          <p:cNvPr id="671751" name="Rectangle 7"/>
          <p:cNvSpPr>
            <a:spLocks noGrp="1" noChangeArrowheads="1"/>
          </p:cNvSpPr>
          <p:nvPr>
            <p:ph type="body" idx="1"/>
          </p:nvPr>
        </p:nvSpPr>
        <p:spPr/>
        <p:txBody>
          <a:bodyPr/>
          <a:lstStyle/>
          <a:p>
            <a:pPr marL="457200" indent="-457200"/>
            <a:r>
              <a:rPr lang="en-US" altLang="en-US" sz="2400"/>
              <a:t>Factors that Influence Physical Database Design:</a:t>
            </a:r>
            <a:br>
              <a:rPr lang="en-US" altLang="en-US" sz="2400"/>
            </a:br>
            <a:r>
              <a:rPr lang="en-US" altLang="en-US" sz="2400"/>
              <a:t>A. </a:t>
            </a:r>
            <a:r>
              <a:rPr lang="en-US" altLang="en-US" sz="2400" b="1"/>
              <a:t>Analyzing the database queries and transactions</a:t>
            </a:r>
          </a:p>
          <a:p>
            <a:pPr marL="876300" lvl="1" indent="-419100"/>
            <a:r>
              <a:rPr lang="en-US" altLang="en-US" sz="2200"/>
              <a:t>For each query, the following information is needed.</a:t>
            </a:r>
          </a:p>
          <a:p>
            <a:pPr marL="1295400" lvl="2" indent="-381000">
              <a:buSzTx/>
              <a:buFont typeface="Wingdings" panose="05000000000000000000" pitchFamily="2" charset="2"/>
              <a:buAutoNum type="arabicPeriod"/>
            </a:pPr>
            <a:r>
              <a:rPr lang="en-US" altLang="en-US" sz="2000"/>
              <a:t>The </a:t>
            </a:r>
            <a:r>
              <a:rPr lang="en-US" altLang="en-US" sz="2000" i="1"/>
              <a:t>files</a:t>
            </a:r>
            <a:r>
              <a:rPr lang="en-US" altLang="en-US" sz="2000"/>
              <a:t> that will be accessed by the query;</a:t>
            </a:r>
          </a:p>
          <a:p>
            <a:pPr marL="1295400" lvl="2" indent="-381000">
              <a:buSzTx/>
              <a:buFont typeface="Wingdings" panose="05000000000000000000" pitchFamily="2" charset="2"/>
              <a:buAutoNum type="arabicPeriod"/>
            </a:pPr>
            <a:r>
              <a:rPr lang="en-US" altLang="en-US" sz="2000"/>
              <a:t>The </a:t>
            </a:r>
            <a:r>
              <a:rPr lang="en-US" altLang="en-US" sz="2000" i="1"/>
              <a:t>attributes</a:t>
            </a:r>
            <a:r>
              <a:rPr lang="en-US" altLang="en-US" sz="2000"/>
              <a:t> on which any </a:t>
            </a:r>
            <a:r>
              <a:rPr lang="en-US" altLang="en-US" sz="2000" i="1"/>
              <a:t>selection</a:t>
            </a:r>
            <a:r>
              <a:rPr lang="en-US" altLang="en-US" sz="2000"/>
              <a:t> conditions for the query are specified;</a:t>
            </a:r>
          </a:p>
          <a:p>
            <a:pPr marL="1295400" lvl="2" indent="-381000">
              <a:buSzTx/>
              <a:buFont typeface="Wingdings" panose="05000000000000000000" pitchFamily="2" charset="2"/>
              <a:buAutoNum type="arabicPeriod"/>
            </a:pPr>
            <a:r>
              <a:rPr lang="en-US" altLang="en-US" sz="2000"/>
              <a:t>The </a:t>
            </a:r>
            <a:r>
              <a:rPr lang="en-US" altLang="en-US" sz="2000" i="1"/>
              <a:t>attributes</a:t>
            </a:r>
            <a:r>
              <a:rPr lang="en-US" altLang="en-US" sz="2000"/>
              <a:t> on which any </a:t>
            </a:r>
            <a:r>
              <a:rPr lang="en-US" altLang="en-US" sz="2000" i="1"/>
              <a:t>join</a:t>
            </a:r>
            <a:r>
              <a:rPr lang="en-US" altLang="en-US" sz="2000"/>
              <a:t> conditions or conditions to link multiple tables or objects for the query are specified;</a:t>
            </a:r>
          </a:p>
          <a:p>
            <a:pPr marL="1295400" lvl="2" indent="-381000">
              <a:buSzTx/>
              <a:buFont typeface="Wingdings" panose="05000000000000000000" pitchFamily="2" charset="2"/>
              <a:buAutoNum type="arabicPeriod"/>
            </a:pPr>
            <a:r>
              <a:rPr lang="en-US" altLang="en-US" sz="2000"/>
              <a:t>The </a:t>
            </a:r>
            <a:r>
              <a:rPr lang="en-US" altLang="en-US" sz="2000" i="1"/>
              <a:t>attributes</a:t>
            </a:r>
            <a:r>
              <a:rPr lang="en-US" altLang="en-US" sz="2000"/>
              <a:t> whose values will be </a:t>
            </a:r>
            <a:r>
              <a:rPr lang="en-US" altLang="en-US" sz="2000" i="1"/>
              <a:t>retrieved</a:t>
            </a:r>
            <a:r>
              <a:rPr lang="en-US" altLang="en-US" sz="2000"/>
              <a:t> by the query.</a:t>
            </a:r>
          </a:p>
          <a:p>
            <a:pPr marL="876300" lvl="1" indent="-419100"/>
            <a:r>
              <a:rPr lang="en-US" altLang="en-US" sz="2200"/>
              <a:t>Note: the attributes listed in items 2 and 3 above are candidates for definition of access structures.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45FF2424-5BB2-4C10-B3C7-7FC26F563064}" type="slidenum">
              <a:rPr lang="en-US" altLang="en-US"/>
              <a:pPr/>
              <a:t>5</a:t>
            </a:fld>
            <a:endParaRPr lang="en-CA" altLang="en-US"/>
          </a:p>
        </p:txBody>
      </p:sp>
      <p:sp>
        <p:nvSpPr>
          <p:cNvPr id="673798" name="Rectangle 6"/>
          <p:cNvSpPr>
            <a:spLocks noGrp="1" noChangeArrowheads="1"/>
          </p:cNvSpPr>
          <p:nvPr>
            <p:ph type="title"/>
          </p:nvPr>
        </p:nvSpPr>
        <p:spPr/>
        <p:txBody>
          <a:bodyPr/>
          <a:lstStyle/>
          <a:p>
            <a:r>
              <a:rPr lang="en-US" altLang="en-US" sz="3200"/>
              <a:t>Physical Database Design in Relational Databases(2)</a:t>
            </a:r>
          </a:p>
        </p:txBody>
      </p:sp>
      <p:sp>
        <p:nvSpPr>
          <p:cNvPr id="673799" name="Rectangle 7"/>
          <p:cNvSpPr>
            <a:spLocks noGrp="1" noChangeArrowheads="1"/>
          </p:cNvSpPr>
          <p:nvPr>
            <p:ph type="body" idx="1"/>
          </p:nvPr>
        </p:nvSpPr>
        <p:spPr/>
        <p:txBody>
          <a:bodyPr/>
          <a:lstStyle/>
          <a:p>
            <a:pPr marL="457200" indent="-457200">
              <a:lnSpc>
                <a:spcPct val="90000"/>
              </a:lnSpc>
            </a:pPr>
            <a:r>
              <a:rPr lang="en-US" altLang="en-US" sz="2000"/>
              <a:t>Factors that Influence Physical Database Design (contd.): </a:t>
            </a:r>
            <a:br>
              <a:rPr lang="en-US" altLang="en-US" sz="2000"/>
            </a:br>
            <a:r>
              <a:rPr lang="en-US" altLang="en-US" sz="2000"/>
              <a:t>A. </a:t>
            </a:r>
            <a:r>
              <a:rPr lang="en-US" altLang="en-US" sz="2000" b="1"/>
              <a:t>Analyzing the database queries and transactions</a:t>
            </a:r>
            <a:r>
              <a:rPr lang="en-US" altLang="en-US" sz="2000"/>
              <a:t> (contd.)</a:t>
            </a:r>
          </a:p>
          <a:p>
            <a:pPr marL="876300" lvl="1" indent="-419100">
              <a:lnSpc>
                <a:spcPct val="90000"/>
              </a:lnSpc>
            </a:pPr>
            <a:r>
              <a:rPr lang="en-US" altLang="en-US" sz="2000"/>
              <a:t>For each </a:t>
            </a:r>
            <a:r>
              <a:rPr lang="en-US" altLang="en-US" sz="2000" b="1"/>
              <a:t>update</a:t>
            </a:r>
            <a:r>
              <a:rPr lang="en-US" altLang="en-US" sz="2000"/>
              <a:t> transaction or operation, the following information is needed.</a:t>
            </a:r>
          </a:p>
          <a:p>
            <a:pPr marL="1295400" lvl="2" indent="-381000">
              <a:lnSpc>
                <a:spcPct val="90000"/>
              </a:lnSpc>
              <a:buSzTx/>
              <a:buFont typeface="Wingdings" panose="05000000000000000000" pitchFamily="2" charset="2"/>
              <a:buAutoNum type="arabicPeriod"/>
            </a:pPr>
            <a:r>
              <a:rPr lang="en-US" altLang="en-US" sz="1800"/>
              <a:t>The files that will be updated;</a:t>
            </a:r>
          </a:p>
          <a:p>
            <a:pPr marL="1295400" lvl="2" indent="-381000">
              <a:lnSpc>
                <a:spcPct val="90000"/>
              </a:lnSpc>
              <a:buSzTx/>
              <a:buFont typeface="Wingdings" panose="05000000000000000000" pitchFamily="2" charset="2"/>
              <a:buAutoNum type="arabicPeriod"/>
            </a:pPr>
            <a:r>
              <a:rPr lang="en-US" altLang="en-US" sz="1800"/>
              <a:t>The type of operation on each file (insert, update or delete);</a:t>
            </a:r>
          </a:p>
          <a:p>
            <a:pPr marL="1295400" lvl="2" indent="-381000">
              <a:lnSpc>
                <a:spcPct val="90000"/>
              </a:lnSpc>
              <a:buSzTx/>
              <a:buFont typeface="Wingdings" panose="05000000000000000000" pitchFamily="2" charset="2"/>
              <a:buAutoNum type="arabicPeriod"/>
            </a:pPr>
            <a:r>
              <a:rPr lang="en-US" altLang="en-US" sz="1800"/>
              <a:t>The attributes on which selection conditions for a delete or update operation are specified;</a:t>
            </a:r>
          </a:p>
          <a:p>
            <a:pPr marL="1295400" lvl="2" indent="-381000">
              <a:lnSpc>
                <a:spcPct val="90000"/>
              </a:lnSpc>
              <a:buSzTx/>
              <a:buFont typeface="Wingdings" panose="05000000000000000000" pitchFamily="2" charset="2"/>
              <a:buAutoNum type="arabicPeriod"/>
            </a:pPr>
            <a:r>
              <a:rPr lang="en-US" altLang="en-US" sz="1800"/>
              <a:t>The attributes whose values will be changed by an update operation.</a:t>
            </a:r>
          </a:p>
          <a:p>
            <a:pPr marL="876300" lvl="1" indent="-419100">
              <a:lnSpc>
                <a:spcPct val="90000"/>
              </a:lnSpc>
            </a:pPr>
            <a:r>
              <a:rPr lang="en-US" altLang="en-US" sz="2000"/>
              <a:t>Note: the attributes listed in items 3 above are candidates for definition of access structures. However, the attributes listed in item 4 are candidates for avoiding an access structure.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08D30A5A-D0FE-4C72-91A4-B8553216B793}" type="slidenum">
              <a:rPr lang="en-US" altLang="en-US"/>
              <a:pPr/>
              <a:t>6</a:t>
            </a:fld>
            <a:endParaRPr lang="en-CA" altLang="en-US"/>
          </a:p>
        </p:txBody>
      </p:sp>
      <p:sp>
        <p:nvSpPr>
          <p:cNvPr id="675846" name="Rectangle 6"/>
          <p:cNvSpPr>
            <a:spLocks noGrp="1" noChangeArrowheads="1"/>
          </p:cNvSpPr>
          <p:nvPr>
            <p:ph type="title"/>
          </p:nvPr>
        </p:nvSpPr>
        <p:spPr/>
        <p:txBody>
          <a:bodyPr/>
          <a:lstStyle/>
          <a:p>
            <a:r>
              <a:rPr lang="en-US" altLang="en-US" sz="3200"/>
              <a:t>Physical Database Design in Relational Databases(3)</a:t>
            </a:r>
          </a:p>
        </p:txBody>
      </p:sp>
      <p:sp>
        <p:nvSpPr>
          <p:cNvPr id="675847" name="Rectangle 7"/>
          <p:cNvSpPr>
            <a:spLocks noGrp="1" noChangeArrowheads="1"/>
          </p:cNvSpPr>
          <p:nvPr>
            <p:ph type="body" idx="1"/>
          </p:nvPr>
        </p:nvSpPr>
        <p:spPr/>
        <p:txBody>
          <a:bodyPr/>
          <a:lstStyle/>
          <a:p>
            <a:r>
              <a:rPr lang="en-US" altLang="en-US" sz="2400"/>
              <a:t>Factors that Influence Physical Database Design (contd.):</a:t>
            </a:r>
            <a:br>
              <a:rPr lang="en-US" altLang="en-US" sz="2400"/>
            </a:br>
            <a:r>
              <a:rPr lang="en-US" altLang="en-US" sz="2400"/>
              <a:t>B. </a:t>
            </a:r>
            <a:r>
              <a:rPr lang="en-US" altLang="en-US" sz="2400" b="1"/>
              <a:t>Analyzing the expected frequency of invocation of queries and transactions</a:t>
            </a:r>
          </a:p>
          <a:p>
            <a:pPr lvl="1"/>
            <a:r>
              <a:rPr lang="en-US" altLang="en-US" sz="2200"/>
              <a:t>The expected frequency information, along with the attribute information collected on each query and transaction, is used to compile a cumulative list of expected  frequency of use for all the queries and transactions.</a:t>
            </a:r>
          </a:p>
          <a:p>
            <a:pPr lvl="1"/>
            <a:r>
              <a:rPr lang="en-US" altLang="en-US" sz="2200"/>
              <a:t>It is expressed as the expected frequency of using each attribute in each file as a selection attribute or join attribute, over all the queries and transactions.</a:t>
            </a:r>
          </a:p>
          <a:p>
            <a:pPr lvl="1"/>
            <a:r>
              <a:rPr lang="en-US" altLang="en-US" sz="2200" b="1"/>
              <a:t>80-20 rule</a:t>
            </a:r>
          </a:p>
          <a:p>
            <a:pPr lvl="2"/>
            <a:r>
              <a:rPr lang="en-US" altLang="en-US" sz="2000"/>
              <a:t>20% of the data is accessed 80% of the time</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2EA72AED-32CE-46E2-81F9-41E52106949D}" type="slidenum">
              <a:rPr lang="en-US" altLang="en-US"/>
              <a:pPr/>
              <a:t>7</a:t>
            </a:fld>
            <a:endParaRPr lang="en-CA" altLang="en-US"/>
          </a:p>
        </p:txBody>
      </p:sp>
      <p:sp>
        <p:nvSpPr>
          <p:cNvPr id="677894" name="Rectangle 6"/>
          <p:cNvSpPr>
            <a:spLocks noGrp="1" noChangeArrowheads="1"/>
          </p:cNvSpPr>
          <p:nvPr>
            <p:ph type="title"/>
          </p:nvPr>
        </p:nvSpPr>
        <p:spPr/>
        <p:txBody>
          <a:bodyPr/>
          <a:lstStyle/>
          <a:p>
            <a:r>
              <a:rPr lang="en-US" altLang="en-US" sz="3200"/>
              <a:t>Physical Database Design in Relational Databases(4)</a:t>
            </a:r>
          </a:p>
        </p:txBody>
      </p:sp>
      <p:sp>
        <p:nvSpPr>
          <p:cNvPr id="677895" name="Rectangle 7"/>
          <p:cNvSpPr>
            <a:spLocks noGrp="1" noChangeArrowheads="1"/>
          </p:cNvSpPr>
          <p:nvPr>
            <p:ph type="body" idx="1"/>
          </p:nvPr>
        </p:nvSpPr>
        <p:spPr/>
        <p:txBody>
          <a:bodyPr/>
          <a:lstStyle/>
          <a:p>
            <a:r>
              <a:rPr lang="en-US" altLang="en-US"/>
              <a:t>Factors that Influence Physical Database Design (contd.)</a:t>
            </a:r>
            <a:br>
              <a:rPr lang="en-US" altLang="en-US"/>
            </a:br>
            <a:r>
              <a:rPr lang="en-US" altLang="en-US"/>
              <a:t>C. </a:t>
            </a:r>
            <a:r>
              <a:rPr lang="en-US" altLang="en-US" b="1"/>
              <a:t>Analyzing the time constraints of queries and transactions</a:t>
            </a:r>
          </a:p>
          <a:p>
            <a:pPr lvl="1"/>
            <a:r>
              <a:rPr lang="en-US" altLang="en-US"/>
              <a:t>Performance constraints place further priorities on the attributes that are candidates for access paths.</a:t>
            </a:r>
          </a:p>
          <a:p>
            <a:pPr lvl="1"/>
            <a:r>
              <a:rPr lang="en-US" altLang="en-US"/>
              <a:t>The selection attributes used by queries and transactions with time constraints become higher-priority candidates for primary access structure.</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AD903029-7D15-44DB-93A2-B321B773320E}" type="slidenum">
              <a:rPr lang="en-US" altLang="en-US"/>
              <a:pPr/>
              <a:t>8</a:t>
            </a:fld>
            <a:endParaRPr lang="en-CA" altLang="en-US"/>
          </a:p>
        </p:txBody>
      </p:sp>
      <p:sp>
        <p:nvSpPr>
          <p:cNvPr id="707586" name="Rectangle 2"/>
          <p:cNvSpPr>
            <a:spLocks noGrp="1" noChangeArrowheads="1"/>
          </p:cNvSpPr>
          <p:nvPr>
            <p:ph type="title"/>
          </p:nvPr>
        </p:nvSpPr>
        <p:spPr/>
        <p:txBody>
          <a:bodyPr/>
          <a:lstStyle/>
          <a:p>
            <a:r>
              <a:rPr lang="en-US" altLang="en-US" sz="3200"/>
              <a:t>Physical Database Design in Relational Databases(4)</a:t>
            </a:r>
          </a:p>
        </p:txBody>
      </p:sp>
      <p:sp>
        <p:nvSpPr>
          <p:cNvPr id="707587" name="Rectangle 3"/>
          <p:cNvSpPr>
            <a:spLocks noGrp="1" noChangeArrowheads="1"/>
          </p:cNvSpPr>
          <p:nvPr>
            <p:ph type="body" idx="1"/>
          </p:nvPr>
        </p:nvSpPr>
        <p:spPr/>
        <p:txBody>
          <a:bodyPr/>
          <a:lstStyle/>
          <a:p>
            <a:r>
              <a:rPr lang="en-US" altLang="en-US"/>
              <a:t>Factors that Influence Physical Database Design (contd.)</a:t>
            </a:r>
            <a:br>
              <a:rPr lang="en-US" altLang="en-US"/>
            </a:br>
            <a:r>
              <a:rPr lang="en-US" altLang="en-US"/>
              <a:t>D. </a:t>
            </a:r>
            <a:r>
              <a:rPr lang="en-US" altLang="en-US" b="1"/>
              <a:t>Analyzing the expected frequencies of update operations</a:t>
            </a:r>
          </a:p>
          <a:p>
            <a:pPr lvl="1"/>
            <a:r>
              <a:rPr lang="en-US" altLang="en-US"/>
              <a:t>A minimum number of access paths should be specified for a file that is updated frequently.</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16- </a:t>
            </a:r>
            <a:fld id="{F00F0290-B175-44F2-B68E-A729F1E6A260}" type="slidenum">
              <a:rPr lang="en-US" altLang="en-US"/>
              <a:pPr/>
              <a:t>9</a:t>
            </a:fld>
            <a:endParaRPr lang="en-CA" altLang="en-US"/>
          </a:p>
        </p:txBody>
      </p:sp>
      <p:sp>
        <p:nvSpPr>
          <p:cNvPr id="705538" name="Rectangle 2"/>
          <p:cNvSpPr>
            <a:spLocks noGrp="1" noChangeArrowheads="1"/>
          </p:cNvSpPr>
          <p:nvPr>
            <p:ph type="title"/>
          </p:nvPr>
        </p:nvSpPr>
        <p:spPr/>
        <p:txBody>
          <a:bodyPr/>
          <a:lstStyle/>
          <a:p>
            <a:r>
              <a:rPr lang="en-US" altLang="en-US" sz="3200"/>
              <a:t>Physical Database Design in Relational Databases(4)</a:t>
            </a:r>
          </a:p>
        </p:txBody>
      </p:sp>
      <p:sp>
        <p:nvSpPr>
          <p:cNvPr id="705539" name="Rectangle 3"/>
          <p:cNvSpPr>
            <a:spLocks noGrp="1" noChangeArrowheads="1"/>
          </p:cNvSpPr>
          <p:nvPr>
            <p:ph type="body" idx="1"/>
          </p:nvPr>
        </p:nvSpPr>
        <p:spPr/>
        <p:txBody>
          <a:bodyPr/>
          <a:lstStyle/>
          <a:p>
            <a:r>
              <a:rPr lang="en-US" altLang="en-US"/>
              <a:t>Factors that Influence Physical Database Design (contd.)</a:t>
            </a:r>
            <a:br>
              <a:rPr lang="en-US" altLang="en-US"/>
            </a:br>
            <a:r>
              <a:rPr lang="en-US" altLang="en-US"/>
              <a:t>E. </a:t>
            </a:r>
            <a:r>
              <a:rPr lang="en-US" altLang="en-US" b="1"/>
              <a:t>Analyzing the uniqueness constraints on attributes</a:t>
            </a:r>
            <a:endParaRPr lang="en-US" altLang="en-US"/>
          </a:p>
          <a:p>
            <a:pPr lvl="1"/>
            <a:r>
              <a:rPr lang="en-US" altLang="en-US"/>
              <a:t>Access paths should be specified on all candidate key attributes — or set of attributes — that are either the primary key or constrained to be unique. </a:t>
            </a:r>
          </a:p>
          <a:p>
            <a:endParaRPr lang="en-US" altLang="en-US"/>
          </a:p>
        </p:txBody>
      </p:sp>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967</TotalTime>
  <Words>1266</Words>
  <Application>Microsoft Office PowerPoint</Application>
  <PresentationFormat>Letter Paper (8.5x11 in)</PresentationFormat>
  <Paragraphs>175</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Tahoma</vt:lpstr>
      <vt:lpstr>Wingdings</vt:lpstr>
      <vt:lpstr>Blends</vt:lpstr>
      <vt:lpstr>PowerPoint Presentation</vt:lpstr>
      <vt:lpstr>Chapter 16</vt:lpstr>
      <vt:lpstr>Chapter Outline</vt:lpstr>
      <vt:lpstr>1. Physical Database Design in Relational Databases(1)</vt:lpstr>
      <vt:lpstr>Physical Database Design in Relational Databases(2)</vt:lpstr>
      <vt:lpstr>Physical Database Design in Relational Databases(3)</vt:lpstr>
      <vt:lpstr>Physical Database Design in Relational Databases(4)</vt:lpstr>
      <vt:lpstr>Physical Database Design in Relational Databases(4)</vt:lpstr>
      <vt:lpstr>Physical Database Design in Relational Databases(4)</vt:lpstr>
      <vt:lpstr>Physical Database Design in Relational Databases(5)</vt:lpstr>
      <vt:lpstr>Physical Database Design in Relational Databases(6)</vt:lpstr>
      <vt:lpstr>2. An Overview of Database Tuning in Relational Systems (1)</vt:lpstr>
      <vt:lpstr>An Overview of Database Tuning in Relational Systems (2)</vt:lpstr>
      <vt:lpstr>An Overview of Database Tuning in Relational Systems (3)</vt:lpstr>
      <vt:lpstr>An Overview of Database Tuning in Relational Systems (4)</vt:lpstr>
      <vt:lpstr>An Overview of Database Tuning in Relational Systems (5)</vt:lpstr>
      <vt:lpstr>An Overview of Database Tuning in Relational Systems (6)</vt:lpstr>
      <vt:lpstr>An Overview of Database Tuning in Relational Systems (7)</vt:lpstr>
      <vt:lpstr>An Overview of Database Tuning in Relational Systems (8)</vt:lpstr>
      <vt:lpstr>An Overview of Database Tuning in Relational Systems (8)</vt:lpstr>
      <vt:lpstr>An Overview of Database Tuning in Relational Systems (10)</vt:lpstr>
      <vt:lpstr>Summary</vt:lpstr>
    </vt:vector>
  </TitlesOfParts>
  <Manager/>
  <Company>Copyright © 2007 Ramez Elmasri and Shamkant B. Navathe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16</dc:title>
  <dc:subject>Practical Database Design and Tuning</dc:subject>
  <dc:creator>Elmasri/Navathe</dc:creator>
  <cp:keywords/>
  <dc:description/>
  <cp:lastModifiedBy>Aminu Umar</cp:lastModifiedBy>
  <cp:revision>52</cp:revision>
  <cp:lastPrinted>2001-11-04T00:51:13Z</cp:lastPrinted>
  <dcterms:created xsi:type="dcterms:W3CDTF">2005-02-25T19:46:41Z</dcterms:created>
  <dcterms:modified xsi:type="dcterms:W3CDTF">2015-08-20T20:12:07Z</dcterms:modified>
  <cp:category/>
</cp:coreProperties>
</file>