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282" r:id="rId2"/>
    <p:sldId id="324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1" r:id="rId18"/>
    <p:sldId id="342" r:id="rId19"/>
    <p:sldId id="343" r:id="rId20"/>
    <p:sldId id="344" r:id="rId21"/>
    <p:sldId id="345" r:id="rId22"/>
    <p:sldId id="346" r:id="rId23"/>
    <p:sldId id="347" r:id="rId24"/>
    <p:sldId id="348" r:id="rId25"/>
    <p:sldId id="349" r:id="rId26"/>
    <p:sldId id="350" r:id="rId27"/>
    <p:sldId id="351" r:id="rId28"/>
    <p:sldId id="352" r:id="rId29"/>
  </p:sldIdLst>
  <p:sldSz cx="9144000" cy="6858000" type="letter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7228"/>
    <a:srgbClr val="6E792B"/>
    <a:srgbClr val="76822E"/>
    <a:srgbClr val="4F571F"/>
    <a:srgbClr val="6F6A07"/>
    <a:srgbClr val="827C08"/>
    <a:srgbClr val="A29B0A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Objects="1">
      <p:cViewPr varScale="1">
        <p:scale>
          <a:sx n="74" d="100"/>
          <a:sy n="74" d="100"/>
        </p:scale>
        <p:origin x="1290" y="66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endParaRPr lang="en-CA" alt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endParaRPr lang="en-CA" alt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endParaRPr lang="en-CA" alt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C8B7098A-CE32-4490-8C3E-B9C349EAA08D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3540549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endParaRPr lang="en-CA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endParaRPr lang="en-CA" altLang="en-US"/>
          </a:p>
        </p:txBody>
      </p:sp>
      <p:sp>
        <p:nvSpPr>
          <p:cNvPr id="6144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smtClean="0"/>
              <a:t>Click to edit Master text styles</a:t>
            </a:r>
          </a:p>
          <a:p>
            <a:pPr lvl="1"/>
            <a:r>
              <a:rPr lang="en-CA" altLang="en-US" smtClean="0"/>
              <a:t>Second level</a:t>
            </a:r>
          </a:p>
          <a:p>
            <a:pPr lvl="2"/>
            <a:r>
              <a:rPr lang="en-CA" altLang="en-US" smtClean="0"/>
              <a:t>Third level</a:t>
            </a:r>
          </a:p>
          <a:p>
            <a:pPr lvl="3"/>
            <a:r>
              <a:rPr lang="en-CA" altLang="en-US" smtClean="0"/>
              <a:t>Fourth level</a:t>
            </a:r>
          </a:p>
          <a:p>
            <a:pPr lvl="4"/>
            <a:r>
              <a:rPr lang="en-CA" altLang="en-US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endParaRPr lang="en-CA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328FC70A-2F94-48D4-AA3C-2BC5DCCB1C99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1178003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B008D2-47CB-4F15-B2A3-858733ECEE73}" type="slidenum">
              <a:rPr lang="en-CA" altLang="en-US"/>
              <a:pPr/>
              <a:t>1</a:t>
            </a:fld>
            <a:endParaRPr lang="en-CA" altLang="en-US"/>
          </a:p>
        </p:txBody>
      </p:sp>
      <p:sp>
        <p:nvSpPr>
          <p:cNvPr id="5120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4614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C2E802-6E08-45F1-88BC-BC926CB295EE}" type="slidenum">
              <a:rPr lang="en-CA" altLang="en-US"/>
              <a:pPr/>
              <a:t>10</a:t>
            </a:fld>
            <a:endParaRPr lang="en-CA" altLang="en-US"/>
          </a:p>
        </p:txBody>
      </p:sp>
      <p:sp>
        <p:nvSpPr>
          <p:cNvPr id="685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25851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F9257B-75E8-403E-83D5-84585B8276A9}" type="slidenum">
              <a:rPr lang="en-CA" altLang="en-US"/>
              <a:pPr/>
              <a:t>11</a:t>
            </a:fld>
            <a:endParaRPr lang="en-CA" altLang="en-US"/>
          </a:p>
        </p:txBody>
      </p:sp>
      <p:sp>
        <p:nvSpPr>
          <p:cNvPr id="68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06170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4067A5-CDE7-45E0-B50F-1FF9F4175FC9}" type="slidenum">
              <a:rPr lang="en-CA" altLang="en-US"/>
              <a:pPr/>
              <a:t>12</a:t>
            </a:fld>
            <a:endParaRPr lang="en-CA" altLang="en-US"/>
          </a:p>
        </p:txBody>
      </p:sp>
      <p:sp>
        <p:nvSpPr>
          <p:cNvPr id="68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32546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290325-1A8A-4627-8868-7D792C9680DC}" type="slidenum">
              <a:rPr lang="en-CA" altLang="en-US"/>
              <a:pPr/>
              <a:t>13</a:t>
            </a:fld>
            <a:endParaRPr lang="en-CA" altLang="en-US"/>
          </a:p>
        </p:txBody>
      </p:sp>
      <p:sp>
        <p:nvSpPr>
          <p:cNvPr id="69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8552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8C6202-A506-4ABA-A1C6-96D371F5A0AF}" type="slidenum">
              <a:rPr lang="en-CA" altLang="en-US"/>
              <a:pPr/>
              <a:t>14</a:t>
            </a:fld>
            <a:endParaRPr lang="en-CA" altLang="en-US"/>
          </a:p>
        </p:txBody>
      </p:sp>
      <p:sp>
        <p:nvSpPr>
          <p:cNvPr id="693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15446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70DC4E-4FAC-4295-8DF8-617039E2A789}" type="slidenum">
              <a:rPr lang="en-CA" altLang="en-US"/>
              <a:pPr/>
              <a:t>15</a:t>
            </a:fld>
            <a:endParaRPr lang="en-CA" altLang="en-US"/>
          </a:p>
        </p:txBody>
      </p:sp>
      <p:sp>
        <p:nvSpPr>
          <p:cNvPr id="695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79909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D8AC0A-EC98-4CB2-89C2-42B3DB4881A0}" type="slidenum">
              <a:rPr lang="en-CA" altLang="en-US"/>
              <a:pPr/>
              <a:t>16</a:t>
            </a:fld>
            <a:endParaRPr lang="en-CA" altLang="en-US"/>
          </a:p>
        </p:txBody>
      </p:sp>
      <p:sp>
        <p:nvSpPr>
          <p:cNvPr id="6973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08870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3924ED-8DB1-401C-9FFD-0188E03006B6}" type="slidenum">
              <a:rPr lang="en-CA" altLang="en-US"/>
              <a:pPr/>
              <a:t>17</a:t>
            </a:fld>
            <a:endParaRPr lang="en-CA" altLang="en-US"/>
          </a:p>
        </p:txBody>
      </p:sp>
      <p:sp>
        <p:nvSpPr>
          <p:cNvPr id="699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50207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E4FEA9-4E97-43B8-BDB3-9920E1F4A0BB}" type="slidenum">
              <a:rPr lang="en-CA" altLang="en-US"/>
              <a:pPr/>
              <a:t>18</a:t>
            </a:fld>
            <a:endParaRPr lang="en-CA" altLang="en-US"/>
          </a:p>
        </p:txBody>
      </p:sp>
      <p:sp>
        <p:nvSpPr>
          <p:cNvPr id="701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19261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440AFF-0BA1-40F5-9360-3470EE28EC3F}" type="slidenum">
              <a:rPr lang="en-CA" altLang="en-US"/>
              <a:pPr/>
              <a:t>19</a:t>
            </a:fld>
            <a:endParaRPr lang="en-CA" altLang="en-US"/>
          </a:p>
        </p:txBody>
      </p:sp>
      <p:sp>
        <p:nvSpPr>
          <p:cNvPr id="703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734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3C30A4-357E-43F6-A5E4-97D15E28AF85}" type="slidenum">
              <a:rPr lang="en-CA" altLang="en-US"/>
              <a:pPr/>
              <a:t>2</a:t>
            </a:fld>
            <a:endParaRPr lang="en-CA" altLang="en-US"/>
          </a:p>
        </p:txBody>
      </p:sp>
      <p:sp>
        <p:nvSpPr>
          <p:cNvPr id="5744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18198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69FCB1-86FD-4E3F-97DB-36A66BF15AE6}" type="slidenum">
              <a:rPr lang="en-CA" altLang="en-US"/>
              <a:pPr/>
              <a:t>20</a:t>
            </a:fld>
            <a:endParaRPr lang="en-CA" altLang="en-US"/>
          </a:p>
        </p:txBody>
      </p:sp>
      <p:sp>
        <p:nvSpPr>
          <p:cNvPr id="7055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56782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2D7F58-2DAE-450A-8885-4A1D15CC1934}" type="slidenum">
              <a:rPr lang="en-CA" altLang="en-US"/>
              <a:pPr/>
              <a:t>21</a:t>
            </a:fld>
            <a:endParaRPr lang="en-CA" altLang="en-US"/>
          </a:p>
        </p:txBody>
      </p:sp>
      <p:sp>
        <p:nvSpPr>
          <p:cNvPr id="7075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89725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F84D08-9163-4467-B743-7C875499FA3C}" type="slidenum">
              <a:rPr lang="en-CA" altLang="en-US"/>
              <a:pPr/>
              <a:t>22</a:t>
            </a:fld>
            <a:endParaRPr lang="en-CA" altLang="en-US"/>
          </a:p>
        </p:txBody>
      </p:sp>
      <p:sp>
        <p:nvSpPr>
          <p:cNvPr id="709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29708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C2E0C6-CC44-4FCE-BC28-9C86D02DC68D}" type="slidenum">
              <a:rPr lang="en-CA" altLang="en-US"/>
              <a:pPr/>
              <a:t>23</a:t>
            </a:fld>
            <a:endParaRPr lang="en-CA" altLang="en-US"/>
          </a:p>
        </p:txBody>
      </p:sp>
      <p:sp>
        <p:nvSpPr>
          <p:cNvPr id="711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28563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8FF382-ACA0-47BF-A102-DCFCE139D3C8}" type="slidenum">
              <a:rPr lang="en-CA" altLang="en-US"/>
              <a:pPr/>
              <a:t>24</a:t>
            </a:fld>
            <a:endParaRPr lang="en-CA" altLang="en-US"/>
          </a:p>
        </p:txBody>
      </p:sp>
      <p:sp>
        <p:nvSpPr>
          <p:cNvPr id="713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807596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6A53D7-88C5-4007-A21F-AC1E0B64EEAB}" type="slidenum">
              <a:rPr lang="en-CA" altLang="en-US"/>
              <a:pPr/>
              <a:t>25</a:t>
            </a:fld>
            <a:endParaRPr lang="en-CA" altLang="en-US"/>
          </a:p>
        </p:txBody>
      </p:sp>
      <p:sp>
        <p:nvSpPr>
          <p:cNvPr id="715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682805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B50B30-B305-47F1-939D-EC5131DDEF41}" type="slidenum">
              <a:rPr lang="en-CA" altLang="en-US"/>
              <a:pPr/>
              <a:t>26</a:t>
            </a:fld>
            <a:endParaRPr lang="en-CA" altLang="en-US"/>
          </a:p>
        </p:txBody>
      </p:sp>
      <p:sp>
        <p:nvSpPr>
          <p:cNvPr id="7178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945305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63783F-531C-4A06-9BCF-87E42E7D0D2F}" type="slidenum">
              <a:rPr lang="en-CA" altLang="en-US"/>
              <a:pPr/>
              <a:t>27</a:t>
            </a:fld>
            <a:endParaRPr lang="en-CA" altLang="en-US"/>
          </a:p>
        </p:txBody>
      </p:sp>
      <p:sp>
        <p:nvSpPr>
          <p:cNvPr id="7198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318252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98AB6B-4442-4B06-9A46-63372F07989A}" type="slidenum">
              <a:rPr lang="en-CA" altLang="en-US"/>
              <a:pPr/>
              <a:t>28</a:t>
            </a:fld>
            <a:endParaRPr lang="en-CA" altLang="en-US"/>
          </a:p>
        </p:txBody>
      </p:sp>
      <p:sp>
        <p:nvSpPr>
          <p:cNvPr id="7342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191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4CBEAB-4F7C-432F-BBB8-036A80572306}" type="slidenum">
              <a:rPr lang="en-CA" altLang="en-US"/>
              <a:pPr/>
              <a:t>3</a:t>
            </a:fld>
            <a:endParaRPr lang="en-CA" altLang="en-US"/>
          </a:p>
        </p:txBody>
      </p:sp>
      <p:sp>
        <p:nvSpPr>
          <p:cNvPr id="67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56271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4BBDDC-36E6-4858-980C-027962F58587}" type="slidenum">
              <a:rPr lang="en-CA" altLang="en-US"/>
              <a:pPr/>
              <a:t>4</a:t>
            </a:fld>
            <a:endParaRPr lang="en-CA" altLang="en-US"/>
          </a:p>
        </p:txBody>
      </p:sp>
      <p:sp>
        <p:nvSpPr>
          <p:cNvPr id="67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1712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FB9AE9-BBB9-4073-A7EC-B8FAF7EFBF43}" type="slidenum">
              <a:rPr lang="en-CA" altLang="en-US"/>
              <a:pPr/>
              <a:t>5</a:t>
            </a:fld>
            <a:endParaRPr lang="en-CA" altLang="en-US"/>
          </a:p>
        </p:txBody>
      </p:sp>
      <p:sp>
        <p:nvSpPr>
          <p:cNvPr id="67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6907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F4998A-B9E0-4404-B6C4-6046F85B24B0}" type="slidenum">
              <a:rPr lang="en-CA" altLang="en-US"/>
              <a:pPr/>
              <a:t>6</a:t>
            </a:fld>
            <a:endParaRPr lang="en-CA" altLang="en-US"/>
          </a:p>
        </p:txBody>
      </p:sp>
      <p:sp>
        <p:nvSpPr>
          <p:cNvPr id="67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5054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55E609-0355-423B-A5EF-C4F18BBB4645}" type="slidenum">
              <a:rPr lang="en-CA" altLang="en-US"/>
              <a:pPr/>
              <a:t>7</a:t>
            </a:fld>
            <a:endParaRPr lang="en-CA" altLang="en-US"/>
          </a:p>
        </p:txBody>
      </p:sp>
      <p:sp>
        <p:nvSpPr>
          <p:cNvPr id="67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774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B1EF14-9899-4BDB-89E7-13F39AFF4862}" type="slidenum">
              <a:rPr lang="en-CA" altLang="en-US"/>
              <a:pPr/>
              <a:t>8</a:t>
            </a:fld>
            <a:endParaRPr lang="en-CA" altLang="en-US"/>
          </a:p>
        </p:txBody>
      </p:sp>
      <p:sp>
        <p:nvSpPr>
          <p:cNvPr id="68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3307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AF3EC3-C782-4870-BFDD-035643C62818}" type="slidenum">
              <a:rPr lang="en-CA" altLang="en-US"/>
              <a:pPr/>
              <a:t>9</a:t>
            </a:fld>
            <a:endParaRPr lang="en-CA" altLang="en-US"/>
          </a:p>
        </p:txBody>
      </p:sp>
      <p:sp>
        <p:nvSpPr>
          <p:cNvPr id="683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3325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0" name="Rectangle 44"/>
          <p:cNvSpPr>
            <a:spLocks noChangeArrowheads="1"/>
          </p:cNvSpPr>
          <p:nvPr/>
        </p:nvSpPr>
        <p:spPr bwMode="auto">
          <a:xfrm>
            <a:off x="830580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677228">
                  <a:alpha val="44000"/>
                </a:srgbClr>
              </a:gs>
              <a:gs pos="100000">
                <a:srgbClr val="677228">
                  <a:gamma/>
                  <a:shade val="87843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3" name="Rectangle 47"/>
          <p:cNvSpPr>
            <a:spLocks noChangeArrowheads="1"/>
          </p:cNvSpPr>
          <p:nvPr userDrawn="1"/>
        </p:nvSpPr>
        <p:spPr bwMode="auto">
          <a:xfrm rot="-5400000">
            <a:off x="3500437" y="-985837"/>
            <a:ext cx="2143125" cy="9144000"/>
          </a:xfrm>
          <a:prstGeom prst="rect">
            <a:avLst/>
          </a:prstGeom>
          <a:solidFill>
            <a:srgbClr val="677228">
              <a:alpha val="44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4" name="Rectangle 48"/>
          <p:cNvSpPr>
            <a:spLocks noChangeArrowheads="1"/>
          </p:cNvSpPr>
          <p:nvPr userDrawn="1"/>
        </p:nvSpPr>
        <p:spPr bwMode="auto">
          <a:xfrm>
            <a:off x="7315200" y="2438400"/>
            <a:ext cx="1828800" cy="22907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5" name="Rectangle 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r>
              <a:rPr lang="en-US" altLang="en-US"/>
              <a:t>Copyright © 2007 </a:t>
            </a:r>
            <a:r>
              <a:rPr lang="en-US" altLang="en-US">
                <a:solidFill>
                  <a:srgbClr val="000000"/>
                </a:solidFill>
              </a:rPr>
              <a:t>Ramez Elmasri and Shamkant B. Navathe</a:t>
            </a:r>
          </a:p>
        </p:txBody>
      </p:sp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52400"/>
            <a:ext cx="7086600" cy="22860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 wrap="none" anchor="ctr"/>
          <a:lstStyle>
            <a:lvl1pPr>
              <a:defRPr sz="6600">
                <a:solidFill>
                  <a:srgbClr val="990033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pic>
        <p:nvPicPr>
          <p:cNvPr id="4131" name="Picture 35" descr="awtri_4c UPDATE_col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949950"/>
            <a:ext cx="684213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2590800"/>
            <a:ext cx="6629400" cy="19050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2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pic>
        <p:nvPicPr>
          <p:cNvPr id="4142" name="Picture 46" descr="elmasri_thumb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975" y="2514600"/>
            <a:ext cx="17240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14- </a:t>
            </a:r>
            <a:fld id="{B2DD508C-173E-4BA2-A1AB-CB22F67D92E6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49837013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03213"/>
            <a:ext cx="2076450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3213"/>
            <a:ext cx="6076950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14- </a:t>
            </a:r>
            <a:fld id="{EC751D37-983A-4E36-A6BB-A7FF69DD19DD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28731608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14- </a:t>
            </a:r>
            <a:fld id="{07F0FB76-E488-46FF-84CB-228BDE77002D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83546175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14- </a:t>
            </a:r>
            <a:fld id="{79722A18-6D41-4CD9-BED6-837616DD911A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44740019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600200"/>
            <a:ext cx="407035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2463" y="1600200"/>
            <a:ext cx="4071937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14- </a:t>
            </a:r>
            <a:fld id="{44057F21-F98B-4E63-818D-5A259D84C168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14099739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14- </a:t>
            </a:r>
            <a:fld id="{F05FF867-3977-41A3-B0F7-0E9AE44476F3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64558963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14- </a:t>
            </a:r>
            <a:fld id="{49CF177A-97D5-4BDE-AB84-BD1D81F90C91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3713158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14- </a:t>
            </a:r>
            <a:fld id="{7033057D-9585-4DA4-A5F8-34029CA7829A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04011266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14- </a:t>
            </a:r>
            <a:fld id="{AF030A2E-5995-4EDA-A9B0-EA5C476DB989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87417421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14- </a:t>
            </a:r>
            <a:fld id="{6A1FAE73-858A-4885-BB50-E0CBF9961697}" type="slidenum">
              <a:rPr lang="en-US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09828427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17" name="Group 45"/>
          <p:cNvGrpSpPr>
            <a:grpSpLocks/>
          </p:cNvGrpSpPr>
          <p:nvPr userDrawn="1"/>
        </p:nvGrpSpPr>
        <p:grpSpPr bwMode="auto">
          <a:xfrm>
            <a:off x="8936038" y="1449388"/>
            <a:ext cx="207962" cy="5408612"/>
            <a:chOff x="5606" y="889"/>
            <a:chExt cx="154" cy="3431"/>
          </a:xfrm>
        </p:grpSpPr>
        <p:sp>
          <p:nvSpPr>
            <p:cNvPr id="3110" name="Rectangle 38"/>
            <p:cNvSpPr>
              <a:spLocks noChangeArrowheads="1"/>
            </p:cNvSpPr>
            <p:nvPr userDrawn="1"/>
          </p:nvSpPr>
          <p:spPr bwMode="gray">
            <a:xfrm flipH="1">
              <a:off x="5685" y="889"/>
              <a:ext cx="75" cy="3431"/>
            </a:xfrm>
            <a:prstGeom prst="rect">
              <a:avLst/>
            </a:prstGeom>
            <a:solidFill>
              <a:srgbClr val="6772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99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3200">
                <a:latin typeface="Tahoma" panose="020B0604030504040204" pitchFamily="34" charset="0"/>
              </a:endParaRPr>
            </a:p>
          </p:txBody>
        </p:sp>
        <p:grpSp>
          <p:nvGrpSpPr>
            <p:cNvPr id="3116" name="Group 44"/>
            <p:cNvGrpSpPr>
              <a:grpSpLocks/>
            </p:cNvGrpSpPr>
            <p:nvPr userDrawn="1"/>
          </p:nvGrpSpPr>
          <p:grpSpPr bwMode="auto">
            <a:xfrm>
              <a:off x="5606" y="889"/>
              <a:ext cx="106" cy="3431"/>
              <a:chOff x="5606" y="889"/>
              <a:chExt cx="106" cy="3431"/>
            </a:xfrm>
          </p:grpSpPr>
          <p:sp>
            <p:nvSpPr>
              <p:cNvPr id="3115" name="Rectangle 43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06" y="889"/>
                <a:ext cx="58" cy="3431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99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/>
              <a:p>
                <a:pPr algn="ctr"/>
                <a:endParaRPr kumimoji="1" lang="en-US" altLang="en-US" sz="3200">
                  <a:latin typeface="Tahoma" panose="020B0604030504040204" pitchFamily="34" charset="0"/>
                </a:endParaRPr>
              </a:p>
            </p:txBody>
          </p:sp>
          <p:sp>
            <p:nvSpPr>
              <p:cNvPr id="3104" name="Rectangle 32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54" y="889"/>
                <a:ext cx="58" cy="3431"/>
              </a:xfrm>
              <a:prstGeom prst="rect">
                <a:avLst/>
              </a:prstGeom>
              <a:solidFill>
                <a:srgbClr val="9900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99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/>
              <a:p>
                <a:pPr algn="ctr"/>
                <a:endParaRPr kumimoji="1" lang="en-US" altLang="en-US" sz="3200">
                  <a:latin typeface="Tahoma" panose="020B0604030504040204" pitchFamily="34" charset="0"/>
                </a:endParaRPr>
              </a:p>
            </p:txBody>
          </p:sp>
        </p:grpSp>
      </p:grpSp>
      <p:sp>
        <p:nvSpPr>
          <p:cNvPr id="3109" name="Rectangle 37"/>
          <p:cNvSpPr>
            <a:spLocks noChangeArrowheads="1"/>
          </p:cNvSpPr>
          <p:nvPr userDrawn="1"/>
        </p:nvSpPr>
        <p:spPr bwMode="gray">
          <a:xfrm rot="16200000">
            <a:off x="3845719" y="-3845719"/>
            <a:ext cx="1449388" cy="9140825"/>
          </a:xfrm>
          <a:prstGeom prst="rect">
            <a:avLst/>
          </a:prstGeom>
          <a:solidFill>
            <a:srgbClr val="677228">
              <a:alpha val="36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kumimoji="1" lang="en-US" altLang="en-US" sz="3200">
              <a:latin typeface="Tahoma" panose="020B0604030504040204" pitchFamily="34" charset="0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3213"/>
            <a:ext cx="7796213" cy="99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990033"/>
                </a:solidFill>
              </a:defRPr>
            </a:lvl1pPr>
          </a:lstStyle>
          <a:p>
            <a:r>
              <a:rPr lang="en-US" altLang="en-US"/>
              <a:t>Slide 14- </a:t>
            </a:r>
            <a:fld id="{93B6C1BF-0699-43BD-8F9C-8E75675439E9}" type="slidenum">
              <a:rPr lang="en-US" altLang="en-US"/>
              <a:pPr/>
              <a:t>‹#›</a:t>
            </a:fld>
            <a:endParaRPr lang="en-CA" altLang="en-US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713" y="1600200"/>
            <a:ext cx="8294687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en-US" altLang="en-US" sz="900"/>
              <a:t>Copyright © 2007 </a:t>
            </a:r>
            <a:r>
              <a:rPr lang="en-US" altLang="en-US" sz="900">
                <a:solidFill>
                  <a:srgbClr val="000000"/>
                </a:solidFill>
              </a:rPr>
              <a:t>Ramez Elmasri and Shamkant B. Navathe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rgbClr val="80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0033"/>
        </a:buClr>
        <a:buSzPct val="60000"/>
        <a:buFont typeface="Wingdings" panose="05000000000000000000" pitchFamily="2" charset="2"/>
        <a:buChar char="n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600" kern="1200">
          <a:solidFill>
            <a:srgbClr val="800000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 kern="1200">
          <a:solidFill>
            <a:srgbClr val="800000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14- </a:t>
            </a:r>
            <a:fld id="{4543E4B1-EC8C-47CF-BE48-DA4060E6BD5D}" type="slidenum">
              <a:rPr lang="en-US" altLang="en-US"/>
              <a:pPr/>
              <a:t>1</a:t>
            </a:fld>
            <a:endParaRPr lang="en-CA" altLang="en-US"/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412683" name="Picture 11" descr="Elmasri_co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14- </a:t>
            </a:r>
            <a:fld id="{3C7B990D-053B-46A3-B57B-07C01DADBA87}" type="slidenum">
              <a:rPr lang="en-US" altLang="en-US"/>
              <a:pPr/>
              <a:t>10</a:t>
            </a:fld>
            <a:endParaRPr lang="en-CA" altLang="en-US"/>
          </a:p>
        </p:txBody>
      </p:sp>
      <p:sp>
        <p:nvSpPr>
          <p:cNvPr id="684039" name="Rectangle 7"/>
          <p:cNvSpPr>
            <a:spLocks noGrp="1" noChangeArrowheads="1"/>
          </p:cNvSpPr>
          <p:nvPr>
            <p:ph type="title"/>
          </p:nvPr>
        </p:nvSpPr>
        <p:spPr>
          <a:xfrm>
            <a:off x="228600" y="303213"/>
            <a:ext cx="8597900" cy="992187"/>
          </a:xfrm>
        </p:spPr>
        <p:txBody>
          <a:bodyPr/>
          <a:lstStyle/>
          <a:p>
            <a:r>
              <a:rPr lang="en-US" altLang="en-US" sz="2800"/>
              <a:t>A Clustering Index Example</a:t>
            </a:r>
          </a:p>
        </p:txBody>
      </p:sp>
      <p:sp>
        <p:nvSpPr>
          <p:cNvPr id="6840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39713" y="1676400"/>
            <a:ext cx="2503487" cy="419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FIGURE 14.2</a:t>
            </a:r>
            <a:br>
              <a:rPr lang="en-US" altLang="en-US" sz="2000"/>
            </a:br>
            <a:r>
              <a:rPr lang="en-US" altLang="en-US" sz="2000"/>
              <a:t>A clustering index on the DEPTNUMBER ordering non-key field of an EMPLOYEE file.</a:t>
            </a:r>
          </a:p>
        </p:txBody>
      </p:sp>
      <p:pic>
        <p:nvPicPr>
          <p:cNvPr id="68403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33800" y="1574800"/>
            <a:ext cx="4787900" cy="4673600"/>
          </a:xfrm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14- </a:t>
            </a:r>
            <a:fld id="{D6A5A8AD-084C-4A13-BC43-5462D7798534}" type="slidenum">
              <a:rPr lang="en-US" altLang="en-US"/>
              <a:pPr/>
              <a:t>11</a:t>
            </a:fld>
            <a:endParaRPr lang="en-CA" altLang="en-US"/>
          </a:p>
        </p:txBody>
      </p:sp>
      <p:sp>
        <p:nvSpPr>
          <p:cNvPr id="686087" name="Rectangle 7"/>
          <p:cNvSpPr>
            <a:spLocks noGrp="1" noChangeArrowheads="1"/>
          </p:cNvSpPr>
          <p:nvPr>
            <p:ph type="title"/>
          </p:nvPr>
        </p:nvSpPr>
        <p:spPr>
          <a:xfrm>
            <a:off x="228600" y="303213"/>
            <a:ext cx="8305800" cy="992187"/>
          </a:xfrm>
        </p:spPr>
        <p:txBody>
          <a:bodyPr/>
          <a:lstStyle/>
          <a:p>
            <a:r>
              <a:rPr lang="en-US" altLang="en-US" sz="3200"/>
              <a:t>Another Clustering Index Example</a:t>
            </a:r>
          </a:p>
        </p:txBody>
      </p:sp>
      <p:pic>
        <p:nvPicPr>
          <p:cNvPr id="686089" name="Picture 9" descr="fig14_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24000"/>
            <a:ext cx="4006850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14- </a:t>
            </a:r>
            <a:fld id="{80E80C46-6B5B-4746-BC8E-66030849554A}" type="slidenum">
              <a:rPr lang="en-US" altLang="en-US"/>
              <a:pPr/>
              <a:t>12</a:t>
            </a:fld>
            <a:endParaRPr lang="en-CA" altLang="en-US"/>
          </a:p>
        </p:txBody>
      </p:sp>
      <p:sp>
        <p:nvSpPr>
          <p:cNvPr id="68813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Types of Single-Level Indexes</a:t>
            </a:r>
          </a:p>
        </p:txBody>
      </p:sp>
      <p:sp>
        <p:nvSpPr>
          <p:cNvPr id="68813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/>
              <a:t>Secondary Index</a:t>
            </a:r>
          </a:p>
          <a:p>
            <a:pPr lvl="1">
              <a:lnSpc>
                <a:spcPct val="80000"/>
              </a:lnSpc>
            </a:pPr>
            <a:r>
              <a:rPr lang="en-US" altLang="en-US" sz="2200"/>
              <a:t>A secondary index provides a secondary means of accessing a file for which some primary access already exists.</a:t>
            </a:r>
          </a:p>
          <a:p>
            <a:pPr lvl="1">
              <a:lnSpc>
                <a:spcPct val="80000"/>
              </a:lnSpc>
            </a:pPr>
            <a:r>
              <a:rPr lang="en-US" altLang="en-US" sz="2200"/>
              <a:t>The secondary index may be on a field which is a candidate key and has a unique value in every record, or a non-key with duplicate values.</a:t>
            </a:r>
          </a:p>
          <a:p>
            <a:pPr lvl="1">
              <a:lnSpc>
                <a:spcPct val="80000"/>
              </a:lnSpc>
            </a:pPr>
            <a:r>
              <a:rPr lang="en-US" altLang="en-US" sz="2200"/>
              <a:t>The index is an ordered file with two fields.</a:t>
            </a:r>
          </a:p>
          <a:p>
            <a:pPr lvl="2">
              <a:lnSpc>
                <a:spcPct val="80000"/>
              </a:lnSpc>
            </a:pPr>
            <a:r>
              <a:rPr lang="en-US" altLang="en-US" sz="2000"/>
              <a:t>The first field is of the same data type as some </a:t>
            </a:r>
            <a:r>
              <a:rPr lang="en-US" altLang="en-US" sz="2000" b="1"/>
              <a:t>non-ordering</a:t>
            </a:r>
            <a:r>
              <a:rPr lang="en-US" altLang="en-US" sz="2000"/>
              <a:t> </a:t>
            </a:r>
            <a:r>
              <a:rPr lang="en-US" altLang="en-US" sz="2000" b="1"/>
              <a:t>field</a:t>
            </a:r>
            <a:r>
              <a:rPr lang="en-US" altLang="en-US" sz="2000"/>
              <a:t> of the data file that is an indexing field. </a:t>
            </a:r>
          </a:p>
          <a:p>
            <a:pPr lvl="2">
              <a:lnSpc>
                <a:spcPct val="80000"/>
              </a:lnSpc>
            </a:pPr>
            <a:r>
              <a:rPr lang="en-US" altLang="en-US" sz="2000"/>
              <a:t>The second field is either a </a:t>
            </a:r>
            <a:r>
              <a:rPr lang="en-US" altLang="en-US" sz="2000" b="1"/>
              <a:t>block</a:t>
            </a:r>
            <a:r>
              <a:rPr lang="en-US" altLang="en-US" sz="2000"/>
              <a:t> pointer or a record pointer.</a:t>
            </a:r>
          </a:p>
          <a:p>
            <a:pPr lvl="2">
              <a:lnSpc>
                <a:spcPct val="80000"/>
              </a:lnSpc>
            </a:pPr>
            <a:r>
              <a:rPr lang="en-US" altLang="en-US" sz="2000"/>
              <a:t>There can be </a:t>
            </a:r>
            <a:r>
              <a:rPr lang="en-US" altLang="en-US" sz="2000" i="1"/>
              <a:t>many</a:t>
            </a:r>
            <a:r>
              <a:rPr lang="en-US" altLang="en-US" sz="2000"/>
              <a:t> secondary indexes (and hence, indexing fields) for the same file.</a:t>
            </a:r>
          </a:p>
          <a:p>
            <a:pPr lvl="1">
              <a:lnSpc>
                <a:spcPct val="80000"/>
              </a:lnSpc>
            </a:pPr>
            <a:r>
              <a:rPr lang="en-US" altLang="en-US" sz="2200"/>
              <a:t>Includes one entry </a:t>
            </a:r>
            <a:r>
              <a:rPr lang="en-US" altLang="en-US" sz="2200" i="1"/>
              <a:t>for each record</a:t>
            </a:r>
            <a:r>
              <a:rPr lang="en-US" altLang="en-US" sz="2200"/>
              <a:t> in the data file; hence, it is a </a:t>
            </a:r>
            <a:r>
              <a:rPr lang="en-US" altLang="en-US" sz="2200" i="1"/>
              <a:t>dense index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14- </a:t>
            </a:r>
            <a:fld id="{24D95C31-EAA7-49E7-BE74-94AE7B0A96E5}" type="slidenum">
              <a:rPr lang="en-US" altLang="en-US"/>
              <a:pPr/>
              <a:t>13</a:t>
            </a:fld>
            <a:endParaRPr lang="en-CA" altLang="en-US"/>
          </a:p>
        </p:txBody>
      </p:sp>
      <p:sp>
        <p:nvSpPr>
          <p:cNvPr id="690183" name="Rectangle 7"/>
          <p:cNvSpPr>
            <a:spLocks noGrp="1" noChangeArrowheads="1"/>
          </p:cNvSpPr>
          <p:nvPr>
            <p:ph type="title"/>
          </p:nvPr>
        </p:nvSpPr>
        <p:spPr>
          <a:xfrm>
            <a:off x="228600" y="303213"/>
            <a:ext cx="8610600" cy="992187"/>
          </a:xfrm>
        </p:spPr>
        <p:txBody>
          <a:bodyPr/>
          <a:lstStyle/>
          <a:p>
            <a:r>
              <a:rPr lang="en-US" altLang="en-US"/>
              <a:t>Example of a Dense Secondary Index</a:t>
            </a:r>
            <a:endParaRPr lang="en-US" altLang="en-US" sz="2400"/>
          </a:p>
        </p:txBody>
      </p:sp>
      <p:pic>
        <p:nvPicPr>
          <p:cNvPr id="690186" name="Picture 10" descr="fig14_0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600200"/>
            <a:ext cx="4129088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14- </a:t>
            </a:r>
            <a:fld id="{55302767-C5F4-4CAB-B1F3-3E191E0F061E}" type="slidenum">
              <a:rPr lang="en-US" altLang="en-US"/>
              <a:pPr/>
              <a:t>14</a:t>
            </a:fld>
            <a:endParaRPr lang="en-CA" altLang="en-US"/>
          </a:p>
        </p:txBody>
      </p:sp>
      <p:sp>
        <p:nvSpPr>
          <p:cNvPr id="69223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 Example of a Secondary Index</a:t>
            </a:r>
          </a:p>
        </p:txBody>
      </p:sp>
      <p:pic>
        <p:nvPicPr>
          <p:cNvPr id="692233" name="Picture 9" descr="fig14_0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925" y="1524000"/>
            <a:ext cx="4379913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14- </a:t>
            </a:r>
            <a:fld id="{4154D50A-BE6A-405F-944E-B699F0B59CB6}" type="slidenum">
              <a:rPr lang="en-US" altLang="en-US"/>
              <a:pPr/>
              <a:t>15</a:t>
            </a:fld>
            <a:endParaRPr lang="en-CA" altLang="en-US"/>
          </a:p>
        </p:txBody>
      </p:sp>
      <p:pic>
        <p:nvPicPr>
          <p:cNvPr id="6942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25" y="1793875"/>
            <a:ext cx="7851775" cy="354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428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Properties of Index Types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14- </a:t>
            </a:r>
            <a:fld id="{4C77AA6F-F5D8-4F5A-B47B-B11E04072E70}" type="slidenum">
              <a:rPr lang="en-US" altLang="en-US"/>
              <a:pPr/>
              <a:t>16</a:t>
            </a:fld>
            <a:endParaRPr lang="en-CA" altLang="en-US"/>
          </a:p>
        </p:txBody>
      </p:sp>
      <p:sp>
        <p:nvSpPr>
          <p:cNvPr id="6963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Multi-Level Indexes </a:t>
            </a:r>
          </a:p>
        </p:txBody>
      </p:sp>
      <p:sp>
        <p:nvSpPr>
          <p:cNvPr id="6963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Because a single-level index is an ordered file, we can create a primary index </a:t>
            </a:r>
            <a:r>
              <a:rPr lang="en-US" altLang="en-US" sz="2400" i="1"/>
              <a:t>to the index itself</a:t>
            </a:r>
            <a:r>
              <a:rPr lang="en-US" altLang="en-US" sz="2400"/>
              <a:t>;</a:t>
            </a:r>
          </a:p>
          <a:p>
            <a:pPr lvl="1"/>
            <a:r>
              <a:rPr lang="en-US" altLang="en-US" sz="2200"/>
              <a:t>In this case, the original index file is called the </a:t>
            </a:r>
            <a:r>
              <a:rPr lang="en-US" altLang="en-US" sz="2200" i="1"/>
              <a:t>first-level index</a:t>
            </a:r>
            <a:r>
              <a:rPr lang="en-US" altLang="en-US" sz="2200"/>
              <a:t> and the index to the index is called the </a:t>
            </a:r>
            <a:r>
              <a:rPr lang="en-US" altLang="en-US" sz="2200" i="1"/>
              <a:t>second-level index</a:t>
            </a:r>
            <a:r>
              <a:rPr lang="en-US" altLang="en-US" sz="2200"/>
              <a:t>.</a:t>
            </a:r>
          </a:p>
          <a:p>
            <a:r>
              <a:rPr lang="en-US" altLang="en-US" sz="2400"/>
              <a:t>We can repeat the process, creating a third, fourth, ..., top level until all entries of the </a:t>
            </a:r>
            <a:r>
              <a:rPr lang="en-US" altLang="en-US" sz="2400" i="1"/>
              <a:t>top level</a:t>
            </a:r>
            <a:r>
              <a:rPr lang="en-US" altLang="en-US" sz="2400"/>
              <a:t> fit in one disk block</a:t>
            </a:r>
          </a:p>
          <a:p>
            <a:r>
              <a:rPr lang="en-US" altLang="en-US" sz="2400"/>
              <a:t>A multi-level index can be created for any type of first-level index (primary, secondary, clustering) as long as the first-level index consists of </a:t>
            </a:r>
            <a:r>
              <a:rPr lang="en-US" altLang="en-US" sz="2400" i="1"/>
              <a:t>more than one</a:t>
            </a:r>
            <a:r>
              <a:rPr lang="en-US" altLang="en-US" sz="2400"/>
              <a:t> disk block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14- </a:t>
            </a:r>
            <a:fld id="{959F891A-A7E5-4D12-89EB-8859CC81B3E8}" type="slidenum">
              <a:rPr lang="en-US" altLang="en-US"/>
              <a:pPr/>
              <a:t>17</a:t>
            </a:fld>
            <a:endParaRPr lang="en-CA" altLang="en-US"/>
          </a:p>
        </p:txBody>
      </p:sp>
      <p:sp>
        <p:nvSpPr>
          <p:cNvPr id="698375" name="Rectangle 7"/>
          <p:cNvSpPr>
            <a:spLocks noGrp="1" noChangeArrowheads="1"/>
          </p:cNvSpPr>
          <p:nvPr>
            <p:ph type="title"/>
          </p:nvPr>
        </p:nvSpPr>
        <p:spPr>
          <a:xfrm>
            <a:off x="228600" y="303213"/>
            <a:ext cx="8610600" cy="992187"/>
          </a:xfrm>
        </p:spPr>
        <p:txBody>
          <a:bodyPr/>
          <a:lstStyle/>
          <a:p>
            <a:r>
              <a:rPr lang="en-US" altLang="en-US"/>
              <a:t>A Two-level Primary Index</a:t>
            </a:r>
            <a:endParaRPr lang="en-US" altLang="en-US" sz="3200"/>
          </a:p>
        </p:txBody>
      </p:sp>
      <p:pic>
        <p:nvPicPr>
          <p:cNvPr id="698379" name="Picture 11" descr="fig14_0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98613"/>
            <a:ext cx="4008438" cy="4954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14- </a:t>
            </a:r>
            <a:fld id="{CDF4826F-BEEB-4F9D-A80B-CE15BBCF359E}" type="slidenum">
              <a:rPr lang="en-US" altLang="en-US"/>
              <a:pPr/>
              <a:t>18</a:t>
            </a:fld>
            <a:endParaRPr lang="en-CA" altLang="en-US"/>
          </a:p>
        </p:txBody>
      </p:sp>
      <p:sp>
        <p:nvSpPr>
          <p:cNvPr id="70042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Multi-Level Indexes </a:t>
            </a:r>
          </a:p>
        </p:txBody>
      </p:sp>
      <p:sp>
        <p:nvSpPr>
          <p:cNvPr id="70042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Such a multi-level index is a form of </a:t>
            </a:r>
            <a:r>
              <a:rPr lang="en-US" altLang="en-US" i="1"/>
              <a:t>search tree</a:t>
            </a:r>
            <a:endParaRPr lang="en-US" altLang="en-US"/>
          </a:p>
          <a:p>
            <a:pPr lvl="1"/>
            <a:r>
              <a:rPr lang="en-US" altLang="en-US"/>
              <a:t>However, insertion and deletion of new index entries is a severe problem because every level of the index is an </a:t>
            </a:r>
            <a:r>
              <a:rPr lang="en-US" altLang="en-US" i="1"/>
              <a:t>ordered file</a:t>
            </a:r>
            <a:r>
              <a:rPr lang="en-US" altLang="en-US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14- </a:t>
            </a:r>
            <a:fld id="{A8AC43D7-D45F-4629-B925-65F57584DDEB}" type="slidenum">
              <a:rPr lang="en-US" altLang="en-US"/>
              <a:pPr/>
              <a:t>19</a:t>
            </a:fld>
            <a:endParaRPr lang="en-CA" altLang="en-US"/>
          </a:p>
        </p:txBody>
      </p:sp>
      <p:sp>
        <p:nvSpPr>
          <p:cNvPr id="70247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A Node in a Search Tree with Pointers to Subtrees below It</a:t>
            </a:r>
          </a:p>
        </p:txBody>
      </p:sp>
      <p:sp>
        <p:nvSpPr>
          <p:cNvPr id="702472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FIGURE 14.8</a:t>
            </a:r>
          </a:p>
        </p:txBody>
      </p:sp>
      <p:pic>
        <p:nvPicPr>
          <p:cNvPr id="702467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9713" y="3228975"/>
            <a:ext cx="8294687" cy="2409825"/>
          </a:xfr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en-US"/>
              <a:t>Copyright © 2007 </a:t>
            </a:r>
            <a:r>
              <a:rPr lang="en-US" altLang="en-US">
                <a:solidFill>
                  <a:srgbClr val="000000"/>
                </a:solidFill>
              </a:rPr>
              <a:t>Ramez Elmasri and Shamkant B. Navathe</a:t>
            </a:r>
          </a:p>
        </p:txBody>
      </p:sp>
      <p:sp>
        <p:nvSpPr>
          <p:cNvPr id="573442" name="Rectangle 2" descr="Pink tissue paper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Chapter 14</a:t>
            </a:r>
          </a:p>
        </p:txBody>
      </p:sp>
      <p:sp>
        <p:nvSpPr>
          <p:cNvPr id="573443" name="Rectangle 3" descr="Pink tissue paper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Indexing Structures for Files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14- </a:t>
            </a:r>
            <a:fld id="{32CD1BC5-EB8E-41B3-848B-7128DC3167CC}" type="slidenum">
              <a:rPr lang="en-US" altLang="en-US"/>
              <a:pPr/>
              <a:t>20</a:t>
            </a:fld>
            <a:endParaRPr lang="en-CA" altLang="en-US"/>
          </a:p>
        </p:txBody>
      </p:sp>
      <p:sp>
        <p:nvSpPr>
          <p:cNvPr id="70451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FIGURE 14.9</a:t>
            </a:r>
            <a:br>
              <a:rPr lang="en-US" altLang="en-US" sz="3200"/>
            </a:br>
            <a:r>
              <a:rPr lang="en-US" altLang="en-US" sz="3200"/>
              <a:t>A search tree of order p = 3.</a:t>
            </a:r>
          </a:p>
        </p:txBody>
      </p:sp>
      <p:pic>
        <p:nvPicPr>
          <p:cNvPr id="704515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2387600"/>
            <a:ext cx="8048625" cy="3190875"/>
          </a:xfrm>
        </p:spPr>
      </p:pic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14- </a:t>
            </a:r>
            <a:fld id="{50679471-CEF6-4DCD-B47B-373555015FA0}" type="slidenum">
              <a:rPr lang="en-US" altLang="en-US"/>
              <a:pPr/>
              <a:t>21</a:t>
            </a:fld>
            <a:endParaRPr lang="en-CA" altLang="en-US"/>
          </a:p>
        </p:txBody>
      </p:sp>
      <p:sp>
        <p:nvSpPr>
          <p:cNvPr id="70656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Dynamic Multilevel Indexes Using B-Trees and B+-Trees</a:t>
            </a:r>
          </a:p>
        </p:txBody>
      </p:sp>
      <p:sp>
        <p:nvSpPr>
          <p:cNvPr id="70656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Most multi-level indexes use B-tree or B+-tree data structures because of the insertion and deletion problem</a:t>
            </a:r>
          </a:p>
          <a:p>
            <a:pPr lvl="1"/>
            <a:r>
              <a:rPr lang="en-US" altLang="en-US" sz="2200"/>
              <a:t>This leaves space in each tree node (disk block) to allow for new index entries</a:t>
            </a:r>
          </a:p>
          <a:p>
            <a:r>
              <a:rPr lang="en-US" altLang="en-US" sz="2400"/>
              <a:t>These data structures are variations of search trees that allow efficient insertion and deletion of new search values.</a:t>
            </a:r>
          </a:p>
          <a:p>
            <a:r>
              <a:rPr lang="en-US" altLang="en-US" sz="2400"/>
              <a:t>In B-Tree and B+-Tree data structures, each node corresponds to a disk block</a:t>
            </a:r>
          </a:p>
          <a:p>
            <a:r>
              <a:rPr lang="en-US" altLang="en-US" sz="2400"/>
              <a:t>Each node is kept between half-full and completely full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14- </a:t>
            </a:r>
            <a:fld id="{27E78948-5973-4BB8-8E34-13FB22338F79}" type="slidenum">
              <a:rPr lang="en-US" altLang="en-US"/>
              <a:pPr/>
              <a:t>22</a:t>
            </a:fld>
            <a:endParaRPr lang="en-CA" altLang="en-US"/>
          </a:p>
        </p:txBody>
      </p:sp>
      <p:sp>
        <p:nvSpPr>
          <p:cNvPr id="7086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Dynamic Multilevel Indexes Using B-Trees and B+-Trees (contd.)</a:t>
            </a:r>
          </a:p>
        </p:txBody>
      </p:sp>
      <p:sp>
        <p:nvSpPr>
          <p:cNvPr id="70861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An insertion into a node that is not full is quite efficient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If a node is full the insertion causes a split into two nodes</a:t>
            </a:r>
          </a:p>
          <a:p>
            <a:pPr>
              <a:lnSpc>
                <a:spcPct val="90000"/>
              </a:lnSpc>
            </a:pPr>
            <a:r>
              <a:rPr lang="en-US" altLang="en-US"/>
              <a:t>Splitting may propagate to other tree levels</a:t>
            </a:r>
          </a:p>
          <a:p>
            <a:pPr>
              <a:lnSpc>
                <a:spcPct val="90000"/>
              </a:lnSpc>
            </a:pPr>
            <a:r>
              <a:rPr lang="en-US" altLang="en-US"/>
              <a:t>A deletion is quite efficient if a node does not become less than half full</a:t>
            </a:r>
          </a:p>
          <a:p>
            <a:pPr>
              <a:lnSpc>
                <a:spcPct val="90000"/>
              </a:lnSpc>
            </a:pPr>
            <a:r>
              <a:rPr lang="en-US" altLang="en-US"/>
              <a:t>If a deletion causes a node to become less than half full, it must be merged with neighboring nodes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14- </a:t>
            </a:r>
            <a:fld id="{FCC1D776-2C0A-4C9A-9879-9F22B9CE04DB}" type="slidenum">
              <a:rPr lang="en-US" altLang="en-US"/>
              <a:pPr/>
              <a:t>23</a:t>
            </a:fld>
            <a:endParaRPr lang="en-CA" altLang="en-US"/>
          </a:p>
        </p:txBody>
      </p:sp>
      <p:sp>
        <p:nvSpPr>
          <p:cNvPr id="71066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Difference between B-tree and B+-tree</a:t>
            </a:r>
          </a:p>
        </p:txBody>
      </p:sp>
      <p:sp>
        <p:nvSpPr>
          <p:cNvPr id="71066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 a B-tree, pointers to data records exist at all levels of the tree</a:t>
            </a:r>
          </a:p>
          <a:p>
            <a:r>
              <a:rPr lang="en-US" altLang="en-US"/>
              <a:t>In a B+-tree, all pointers to data records exists at the leaf-level nodes</a:t>
            </a:r>
          </a:p>
          <a:p>
            <a:r>
              <a:rPr lang="en-US" altLang="en-US"/>
              <a:t>A B+-tree can have less levels (or higher capacity of search values) than the corresponding B-tree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14- </a:t>
            </a:r>
            <a:fld id="{74972B02-0F0E-4123-B067-7AD9F872AE08}" type="slidenum">
              <a:rPr lang="en-US" altLang="en-US"/>
              <a:pPr/>
              <a:t>24</a:t>
            </a:fld>
            <a:endParaRPr lang="en-CA" altLang="en-US"/>
          </a:p>
        </p:txBody>
      </p:sp>
      <p:sp>
        <p:nvSpPr>
          <p:cNvPr id="71271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B-tree Structures</a:t>
            </a:r>
          </a:p>
        </p:txBody>
      </p:sp>
      <p:pic>
        <p:nvPicPr>
          <p:cNvPr id="712714" name="Picture 10" descr="fig14_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600200"/>
            <a:ext cx="6729412" cy="471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14- </a:t>
            </a:r>
            <a:fld id="{B42C651C-483E-4027-A87C-57C72110242F}" type="slidenum">
              <a:rPr lang="en-US" altLang="en-US"/>
              <a:pPr/>
              <a:t>25</a:t>
            </a:fld>
            <a:endParaRPr lang="en-CA" altLang="en-US"/>
          </a:p>
        </p:txBody>
      </p:sp>
      <p:sp>
        <p:nvSpPr>
          <p:cNvPr id="71475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Nodes of a B+-tree</a:t>
            </a:r>
          </a:p>
        </p:txBody>
      </p:sp>
      <p:sp>
        <p:nvSpPr>
          <p:cNvPr id="7147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39713" y="1600200"/>
            <a:ext cx="8294687" cy="68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400"/>
              <a:t>FIGURE 14.11 The nodes of a B+-tree</a:t>
            </a:r>
          </a:p>
          <a:p>
            <a:pPr lvl="1">
              <a:lnSpc>
                <a:spcPct val="80000"/>
              </a:lnSpc>
            </a:pPr>
            <a:r>
              <a:rPr lang="en-US" altLang="en-US" sz="1300"/>
              <a:t>(a) Internal node of a B+-tree with q –1 search values.</a:t>
            </a:r>
          </a:p>
          <a:p>
            <a:pPr lvl="1">
              <a:lnSpc>
                <a:spcPct val="80000"/>
              </a:lnSpc>
            </a:pPr>
            <a:r>
              <a:rPr lang="en-US" altLang="en-US" sz="1300"/>
              <a:t>(b) Leaf node of a B+-tree with q – 1 search values and q – 1 data pointers.</a:t>
            </a:r>
          </a:p>
        </p:txBody>
      </p:sp>
      <p:pic>
        <p:nvPicPr>
          <p:cNvPr id="714755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286000"/>
            <a:ext cx="8294688" cy="4337050"/>
          </a:xfrm>
        </p:spPr>
      </p:pic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14- </a:t>
            </a:r>
            <a:fld id="{7DB03CF3-7E5A-4C32-85D4-9B9FFC22C4D6}" type="slidenum">
              <a:rPr lang="en-US" altLang="en-US"/>
              <a:pPr/>
              <a:t>26</a:t>
            </a:fld>
            <a:endParaRPr lang="en-CA" altLang="en-US"/>
          </a:p>
        </p:txBody>
      </p:sp>
      <p:sp>
        <p:nvSpPr>
          <p:cNvPr id="716807" name="Rectangle 7"/>
          <p:cNvSpPr>
            <a:spLocks noGrp="1" noChangeArrowheads="1"/>
          </p:cNvSpPr>
          <p:nvPr>
            <p:ph type="title"/>
          </p:nvPr>
        </p:nvSpPr>
        <p:spPr>
          <a:xfrm>
            <a:off x="228600" y="303213"/>
            <a:ext cx="8686800" cy="992187"/>
          </a:xfrm>
        </p:spPr>
        <p:txBody>
          <a:bodyPr/>
          <a:lstStyle/>
          <a:p>
            <a:r>
              <a:rPr lang="en-US" altLang="en-US"/>
              <a:t>An Example of an Insertion in a B+-tree</a:t>
            </a:r>
            <a:endParaRPr lang="en-US" altLang="en-US" sz="3200"/>
          </a:p>
        </p:txBody>
      </p:sp>
      <p:pic>
        <p:nvPicPr>
          <p:cNvPr id="716810" name="Picture 10" descr="fig14_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600200"/>
            <a:ext cx="4014788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14- </a:t>
            </a:r>
            <a:fld id="{8F7B5E6D-A3FC-4C8B-B392-5D0B3C3A5F8A}" type="slidenum">
              <a:rPr lang="en-US" altLang="en-US"/>
              <a:pPr/>
              <a:t>27</a:t>
            </a:fld>
            <a:endParaRPr lang="en-CA" altLang="en-US"/>
          </a:p>
        </p:txBody>
      </p:sp>
      <p:sp>
        <p:nvSpPr>
          <p:cNvPr id="718855" name="Rectangle 7"/>
          <p:cNvSpPr>
            <a:spLocks noGrp="1" noChangeArrowheads="1"/>
          </p:cNvSpPr>
          <p:nvPr>
            <p:ph type="title"/>
          </p:nvPr>
        </p:nvSpPr>
        <p:spPr>
          <a:xfrm>
            <a:off x="228600" y="303213"/>
            <a:ext cx="8458200" cy="992187"/>
          </a:xfrm>
        </p:spPr>
        <p:txBody>
          <a:bodyPr/>
          <a:lstStyle/>
          <a:p>
            <a:r>
              <a:rPr lang="en-US" altLang="en-US"/>
              <a:t>An Example of a Deletion in a B+-tree</a:t>
            </a:r>
            <a:endParaRPr lang="en-US" altLang="en-US" sz="3200"/>
          </a:p>
        </p:txBody>
      </p:sp>
      <p:pic>
        <p:nvPicPr>
          <p:cNvPr id="718858" name="Picture 10" descr="fig14_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1600200"/>
            <a:ext cx="4538663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14- </a:t>
            </a:r>
            <a:fld id="{D11ECB66-F057-4449-8190-DB30A413CCFE}" type="slidenum">
              <a:rPr lang="en-US" altLang="en-US"/>
              <a:pPr/>
              <a:t>28</a:t>
            </a:fld>
            <a:endParaRPr lang="en-CA" altLang="en-US"/>
          </a:p>
        </p:txBody>
      </p:sp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Types of Single-level Ordered Indexes</a:t>
            </a:r>
          </a:p>
          <a:p>
            <a:pPr lvl="1"/>
            <a:r>
              <a:rPr lang="en-US" altLang="en-US"/>
              <a:t>Primary Indexes</a:t>
            </a:r>
          </a:p>
          <a:p>
            <a:pPr lvl="1"/>
            <a:r>
              <a:rPr lang="en-US" altLang="en-US"/>
              <a:t>Clustering Indexes</a:t>
            </a:r>
          </a:p>
          <a:p>
            <a:pPr lvl="1"/>
            <a:r>
              <a:rPr lang="en-US" altLang="en-US"/>
              <a:t>Secondary Indexes</a:t>
            </a:r>
          </a:p>
          <a:p>
            <a:r>
              <a:rPr lang="en-US" altLang="en-US"/>
              <a:t>Multilevel Indexes</a:t>
            </a:r>
          </a:p>
          <a:p>
            <a:r>
              <a:rPr lang="en-US" altLang="en-US"/>
              <a:t>Dynamic Multilevel Indexes Using B-Trees      and B+-Trees</a:t>
            </a:r>
          </a:p>
          <a:p>
            <a:r>
              <a:rPr lang="en-US" altLang="en-US"/>
              <a:t>Indexes on Multiple Keys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14- </a:t>
            </a:r>
            <a:fld id="{BC08A7F9-5CA0-466B-915A-4D88D92E5298}" type="slidenum">
              <a:rPr lang="en-US" altLang="en-US"/>
              <a:pPr/>
              <a:t>3</a:t>
            </a:fld>
            <a:endParaRPr lang="en-CA" altLang="en-US"/>
          </a:p>
        </p:txBody>
      </p:sp>
      <p:sp>
        <p:nvSpPr>
          <p:cNvPr id="66970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Chapter Outline</a:t>
            </a:r>
          </a:p>
        </p:txBody>
      </p:sp>
      <p:sp>
        <p:nvSpPr>
          <p:cNvPr id="66970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Types of Single-level Ordered Indexes</a:t>
            </a:r>
          </a:p>
          <a:p>
            <a:pPr lvl="1"/>
            <a:r>
              <a:rPr lang="en-US" altLang="en-US"/>
              <a:t>Primary Indexes</a:t>
            </a:r>
          </a:p>
          <a:p>
            <a:pPr lvl="1"/>
            <a:r>
              <a:rPr lang="en-US" altLang="en-US"/>
              <a:t>Clustering Indexes</a:t>
            </a:r>
          </a:p>
          <a:p>
            <a:pPr lvl="1"/>
            <a:r>
              <a:rPr lang="en-US" altLang="en-US"/>
              <a:t>Secondary Indexes</a:t>
            </a:r>
          </a:p>
          <a:p>
            <a:r>
              <a:rPr lang="en-US" altLang="en-US"/>
              <a:t>Multilevel Indexes</a:t>
            </a:r>
          </a:p>
          <a:p>
            <a:r>
              <a:rPr lang="en-US" altLang="en-US"/>
              <a:t>Dynamic Multilevel Indexes Using B-Trees      and B+-Trees</a:t>
            </a:r>
          </a:p>
          <a:p>
            <a:r>
              <a:rPr lang="en-US" altLang="en-US"/>
              <a:t>Indexes on Multiple Keys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14- </a:t>
            </a:r>
            <a:fld id="{1848A0D5-8B3E-471B-8EDA-4FD0F2CCF525}" type="slidenum">
              <a:rPr lang="en-US" altLang="en-US"/>
              <a:pPr/>
              <a:t>4</a:t>
            </a:fld>
            <a:endParaRPr lang="en-CA" altLang="en-US"/>
          </a:p>
        </p:txBody>
      </p:sp>
      <p:sp>
        <p:nvSpPr>
          <p:cNvPr id="67175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Indexes as Access Paths</a:t>
            </a:r>
          </a:p>
        </p:txBody>
      </p:sp>
      <p:sp>
        <p:nvSpPr>
          <p:cNvPr id="67175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 single-level index is an auxiliary file that makes it more efficient to search for a record in the data file.</a:t>
            </a:r>
          </a:p>
          <a:p>
            <a:pPr>
              <a:lnSpc>
                <a:spcPct val="90000"/>
              </a:lnSpc>
            </a:pPr>
            <a:r>
              <a:rPr lang="en-US" altLang="en-US"/>
              <a:t>The index is usually specified on one field of the file (although it could be specified on several fields)</a:t>
            </a:r>
          </a:p>
          <a:p>
            <a:pPr>
              <a:lnSpc>
                <a:spcPct val="90000"/>
              </a:lnSpc>
            </a:pPr>
            <a:r>
              <a:rPr lang="en-US" altLang="en-US"/>
              <a:t>One form of an index is a file of entries &lt;</a:t>
            </a:r>
            <a:r>
              <a:rPr lang="en-US" altLang="en-US" b="1"/>
              <a:t>field value, pointer to record&gt;</a:t>
            </a:r>
            <a:r>
              <a:rPr lang="en-US" altLang="en-US"/>
              <a:t>, which is ordered by field value</a:t>
            </a:r>
          </a:p>
          <a:p>
            <a:pPr>
              <a:lnSpc>
                <a:spcPct val="90000"/>
              </a:lnSpc>
            </a:pPr>
            <a:r>
              <a:rPr lang="en-US" altLang="en-US"/>
              <a:t>The index is called an access path on the field.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14- </a:t>
            </a:r>
            <a:fld id="{7D0B3084-9E8E-4DDD-BB43-0FC85AFBCF03}" type="slidenum">
              <a:rPr lang="en-US" altLang="en-US"/>
              <a:pPr/>
              <a:t>5</a:t>
            </a:fld>
            <a:endParaRPr lang="en-CA" altLang="en-US"/>
          </a:p>
        </p:txBody>
      </p:sp>
      <p:sp>
        <p:nvSpPr>
          <p:cNvPr id="6737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Indexes as Access Paths (contd.)</a:t>
            </a:r>
          </a:p>
        </p:txBody>
      </p:sp>
      <p:sp>
        <p:nvSpPr>
          <p:cNvPr id="67379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The index file usually occupies considerably less disk blocks than the data file because its entries are much smaller</a:t>
            </a:r>
          </a:p>
          <a:p>
            <a:r>
              <a:rPr lang="en-US" altLang="en-US" sz="2400"/>
              <a:t>A binary search on the index yields a pointer to the file record</a:t>
            </a:r>
          </a:p>
          <a:p>
            <a:r>
              <a:rPr lang="en-US" altLang="en-US" sz="2400"/>
              <a:t>Indexes can also be characterized as dense or sparse </a:t>
            </a:r>
          </a:p>
          <a:p>
            <a:pPr lvl="1"/>
            <a:r>
              <a:rPr lang="en-US" altLang="en-US" sz="2200"/>
              <a:t>A </a:t>
            </a:r>
            <a:r>
              <a:rPr lang="en-US" altLang="en-US" sz="2200" b="1"/>
              <a:t>dense index</a:t>
            </a:r>
            <a:r>
              <a:rPr lang="en-US" altLang="en-US" sz="2200"/>
              <a:t> has an index entry for every search key value (and hence every record) in the data file. </a:t>
            </a:r>
          </a:p>
          <a:p>
            <a:pPr lvl="1"/>
            <a:r>
              <a:rPr lang="en-US" altLang="en-US" sz="2200"/>
              <a:t>A </a:t>
            </a:r>
            <a:r>
              <a:rPr lang="en-US" altLang="en-US" sz="2200" b="1"/>
              <a:t>sparse (or nondense) index</a:t>
            </a:r>
            <a:r>
              <a:rPr lang="en-US" altLang="en-US" sz="2200"/>
              <a:t>, on the other hand, has index entries for only some of the search values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14- </a:t>
            </a:r>
            <a:fld id="{10074ADE-AD5A-47C4-BB0D-40FC606CA999}" type="slidenum">
              <a:rPr lang="en-US" altLang="en-US"/>
              <a:pPr/>
              <a:t>6</a:t>
            </a:fld>
            <a:endParaRPr lang="en-CA" altLang="en-US"/>
          </a:p>
        </p:txBody>
      </p:sp>
      <p:sp>
        <p:nvSpPr>
          <p:cNvPr id="67584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Indexes as Access Paths (contd.)</a:t>
            </a:r>
          </a:p>
        </p:txBody>
      </p:sp>
      <p:sp>
        <p:nvSpPr>
          <p:cNvPr id="675848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/>
              <a:t>Example: Given the following data file EMPLOYEE(NAME, SSN, ADDRESS, JOB, SAL, ... )</a:t>
            </a:r>
          </a:p>
          <a:p>
            <a:pPr>
              <a:lnSpc>
                <a:spcPct val="80000"/>
              </a:lnSpc>
            </a:pPr>
            <a:r>
              <a:rPr lang="en-US" altLang="en-US" sz="1800"/>
              <a:t>Suppose that:</a:t>
            </a:r>
          </a:p>
          <a:p>
            <a:pPr lvl="1">
              <a:lnSpc>
                <a:spcPct val="80000"/>
              </a:lnSpc>
            </a:pPr>
            <a:r>
              <a:rPr lang="en-US" altLang="en-US" sz="1700"/>
              <a:t>	record size R=150 bytes	block size B=512 bytes	r=30000 records</a:t>
            </a:r>
          </a:p>
          <a:p>
            <a:pPr>
              <a:lnSpc>
                <a:spcPct val="80000"/>
              </a:lnSpc>
            </a:pPr>
            <a:r>
              <a:rPr lang="en-US" altLang="en-US" sz="1800"/>
              <a:t>Then, we get:</a:t>
            </a:r>
          </a:p>
          <a:p>
            <a:pPr lvl="1">
              <a:lnSpc>
                <a:spcPct val="80000"/>
              </a:lnSpc>
            </a:pPr>
            <a:r>
              <a:rPr lang="en-US" altLang="en-US" sz="1700"/>
              <a:t>	blocking factor Bfr= B div R= 512 div 150= 3 records/block</a:t>
            </a:r>
          </a:p>
          <a:p>
            <a:pPr lvl="1">
              <a:lnSpc>
                <a:spcPct val="80000"/>
              </a:lnSpc>
            </a:pPr>
            <a:r>
              <a:rPr lang="en-US" altLang="en-US" sz="1700"/>
              <a:t>	number of file blocks b= (r/Bfr)= (30000/3)= 10000 blocks</a:t>
            </a:r>
          </a:p>
          <a:p>
            <a:pPr>
              <a:lnSpc>
                <a:spcPct val="80000"/>
              </a:lnSpc>
            </a:pPr>
            <a:r>
              <a:rPr lang="en-US" altLang="en-US" sz="1800"/>
              <a:t>For an index on the SSN field, assume the field size V</a:t>
            </a:r>
            <a:r>
              <a:rPr lang="en-US" altLang="en-US" sz="1600" baseline="-25000"/>
              <a:t>SSN</a:t>
            </a:r>
            <a:r>
              <a:rPr lang="en-US" altLang="en-US" sz="1800"/>
              <a:t>=9 bytes, assume the record pointer size P</a:t>
            </a:r>
            <a:r>
              <a:rPr lang="en-US" altLang="en-US" sz="1600" baseline="-25000"/>
              <a:t>R</a:t>
            </a:r>
            <a:r>
              <a:rPr lang="en-US" altLang="en-US" sz="1800"/>
              <a:t>=7 bytes. Then:</a:t>
            </a:r>
          </a:p>
          <a:p>
            <a:pPr lvl="1">
              <a:lnSpc>
                <a:spcPct val="80000"/>
              </a:lnSpc>
            </a:pPr>
            <a:r>
              <a:rPr lang="en-US" altLang="en-US" sz="1700"/>
              <a:t>	index entry size R</a:t>
            </a:r>
            <a:r>
              <a:rPr lang="en-US" altLang="en-US" sz="1600" baseline="-25000">
                <a:solidFill>
                  <a:schemeClr val="tx2"/>
                </a:solidFill>
              </a:rPr>
              <a:t>I</a:t>
            </a:r>
            <a:r>
              <a:rPr lang="en-US" altLang="en-US" sz="1700"/>
              <a:t>=(V</a:t>
            </a:r>
            <a:r>
              <a:rPr lang="en-US" altLang="en-US" sz="1600" baseline="-25000">
                <a:solidFill>
                  <a:schemeClr val="tx2"/>
                </a:solidFill>
              </a:rPr>
              <a:t>SSN</a:t>
            </a:r>
            <a:r>
              <a:rPr lang="en-US" altLang="en-US" sz="1700"/>
              <a:t>+ P</a:t>
            </a:r>
            <a:r>
              <a:rPr lang="en-US" altLang="en-US" sz="1600" baseline="-25000">
                <a:solidFill>
                  <a:schemeClr val="tx2"/>
                </a:solidFill>
              </a:rPr>
              <a:t>R</a:t>
            </a:r>
            <a:r>
              <a:rPr lang="en-US" altLang="en-US" sz="1700"/>
              <a:t>)=(9+7)=16 bytes</a:t>
            </a:r>
          </a:p>
          <a:p>
            <a:pPr lvl="1">
              <a:lnSpc>
                <a:spcPct val="80000"/>
              </a:lnSpc>
            </a:pPr>
            <a:r>
              <a:rPr lang="en-US" altLang="en-US" sz="1700"/>
              <a:t>	index blocking factor Bfr</a:t>
            </a:r>
            <a:r>
              <a:rPr lang="en-US" altLang="en-US" sz="1600" baseline="-25000">
                <a:solidFill>
                  <a:schemeClr val="tx2"/>
                </a:solidFill>
              </a:rPr>
              <a:t>I</a:t>
            </a:r>
            <a:r>
              <a:rPr lang="en-US" altLang="en-US" sz="1700"/>
              <a:t>= B div R</a:t>
            </a:r>
            <a:r>
              <a:rPr lang="en-US" altLang="en-US" sz="1600" baseline="-25000">
                <a:solidFill>
                  <a:schemeClr val="tx2"/>
                </a:solidFill>
              </a:rPr>
              <a:t>I</a:t>
            </a:r>
            <a:r>
              <a:rPr lang="en-US" altLang="en-US" sz="1700"/>
              <a:t>= 512 div 16= 32 entries/block</a:t>
            </a:r>
          </a:p>
          <a:p>
            <a:pPr lvl="1">
              <a:lnSpc>
                <a:spcPct val="80000"/>
              </a:lnSpc>
            </a:pPr>
            <a:r>
              <a:rPr lang="en-US" altLang="en-US" sz="1700"/>
              <a:t>	number of index blocks b= (r/ Bfr</a:t>
            </a:r>
            <a:r>
              <a:rPr lang="en-US" altLang="en-US" sz="1600" baseline="-25000">
                <a:solidFill>
                  <a:schemeClr val="tx2"/>
                </a:solidFill>
              </a:rPr>
              <a:t>I</a:t>
            </a:r>
            <a:r>
              <a:rPr lang="en-US" altLang="en-US" sz="1700"/>
              <a:t>)= (30000/32)= 938 blocks</a:t>
            </a:r>
          </a:p>
          <a:p>
            <a:pPr lvl="1">
              <a:lnSpc>
                <a:spcPct val="80000"/>
              </a:lnSpc>
            </a:pPr>
            <a:r>
              <a:rPr lang="en-US" altLang="en-US" sz="1700"/>
              <a:t>	binary search needs log</a:t>
            </a:r>
            <a:r>
              <a:rPr lang="en-US" altLang="en-US" sz="1600" baseline="-25000">
                <a:solidFill>
                  <a:schemeClr val="tx2"/>
                </a:solidFill>
              </a:rPr>
              <a:t>2</a:t>
            </a:r>
            <a:r>
              <a:rPr lang="en-US" altLang="en-US" sz="1700"/>
              <a:t>bI= log</a:t>
            </a:r>
            <a:r>
              <a:rPr lang="en-US" altLang="en-US" sz="1600" baseline="-25000">
                <a:solidFill>
                  <a:schemeClr val="tx2"/>
                </a:solidFill>
              </a:rPr>
              <a:t>2</a:t>
            </a:r>
            <a:r>
              <a:rPr lang="en-US" altLang="en-US" sz="1700"/>
              <a:t>938= 10 block accesses</a:t>
            </a:r>
          </a:p>
          <a:p>
            <a:pPr lvl="1">
              <a:lnSpc>
                <a:spcPct val="80000"/>
              </a:lnSpc>
            </a:pPr>
            <a:r>
              <a:rPr lang="en-US" altLang="en-US" sz="1700"/>
              <a:t>	This is compared to an average linear search cost of:</a:t>
            </a:r>
          </a:p>
          <a:p>
            <a:pPr lvl="2">
              <a:lnSpc>
                <a:spcPct val="80000"/>
              </a:lnSpc>
            </a:pPr>
            <a:r>
              <a:rPr lang="en-US" altLang="en-US" sz="1600"/>
              <a:t>(b/2)= 30000/2= 15000 block accesses</a:t>
            </a:r>
          </a:p>
          <a:p>
            <a:pPr lvl="1">
              <a:lnSpc>
                <a:spcPct val="80000"/>
              </a:lnSpc>
            </a:pPr>
            <a:r>
              <a:rPr lang="en-US" altLang="en-US" sz="1700"/>
              <a:t>	If the file records are ordered, the binary search cost would be:</a:t>
            </a:r>
          </a:p>
          <a:p>
            <a:pPr lvl="2">
              <a:lnSpc>
                <a:spcPct val="80000"/>
              </a:lnSpc>
            </a:pPr>
            <a:r>
              <a:rPr lang="en-US" altLang="en-US" sz="1600"/>
              <a:t>log</a:t>
            </a:r>
            <a:r>
              <a:rPr lang="en-US" altLang="en-US" sz="1600" baseline="-25000"/>
              <a:t>2</a:t>
            </a:r>
            <a:r>
              <a:rPr lang="en-US" altLang="en-US" sz="1600"/>
              <a:t>b=  log</a:t>
            </a:r>
            <a:r>
              <a:rPr lang="en-US" altLang="en-US" sz="1600" baseline="-25000"/>
              <a:t>2</a:t>
            </a:r>
            <a:r>
              <a:rPr lang="en-US" altLang="en-US" sz="1600"/>
              <a:t>30000= 15 block accesses</a:t>
            </a:r>
          </a:p>
        </p:txBody>
      </p:sp>
      <p:sp>
        <p:nvSpPr>
          <p:cNvPr id="675843" name="Rectangle 3"/>
          <p:cNvSpPr>
            <a:spLocks noChangeArrowheads="1"/>
          </p:cNvSpPr>
          <p:nvPr/>
        </p:nvSpPr>
        <p:spPr bwMode="auto">
          <a:xfrm>
            <a:off x="685800" y="381000"/>
            <a:ext cx="77724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sz="3600">
                <a:solidFill>
                  <a:srgbClr val="800000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rgbClr val="800000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rgbClr val="800000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rgbClr val="800000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rgbClr val="800000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00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00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00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00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32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14- </a:t>
            </a:r>
            <a:fld id="{E52FEF5E-59C1-4420-826F-5CCCCD14DE1B}" type="slidenum">
              <a:rPr lang="en-US" altLang="en-US"/>
              <a:pPr/>
              <a:t>7</a:t>
            </a:fld>
            <a:endParaRPr lang="en-CA" altLang="en-US"/>
          </a:p>
        </p:txBody>
      </p:sp>
      <p:sp>
        <p:nvSpPr>
          <p:cNvPr id="6778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Types of Single-Level Indexes</a:t>
            </a:r>
          </a:p>
        </p:txBody>
      </p:sp>
      <p:sp>
        <p:nvSpPr>
          <p:cNvPr id="67789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Primary Index</a:t>
            </a:r>
          </a:p>
          <a:p>
            <a:pPr lvl="1"/>
            <a:r>
              <a:rPr lang="en-US" altLang="en-US" sz="2200"/>
              <a:t>Defined on an ordered data file</a:t>
            </a:r>
          </a:p>
          <a:p>
            <a:pPr lvl="1"/>
            <a:r>
              <a:rPr lang="en-US" altLang="en-US" sz="2200"/>
              <a:t>The data file is ordered on a </a:t>
            </a:r>
            <a:r>
              <a:rPr lang="en-US" altLang="en-US" sz="2200" b="1"/>
              <a:t>key field</a:t>
            </a:r>
          </a:p>
          <a:p>
            <a:pPr lvl="1"/>
            <a:r>
              <a:rPr lang="en-US" altLang="en-US" sz="2200"/>
              <a:t>Includes one index entry </a:t>
            </a:r>
            <a:r>
              <a:rPr lang="en-US" altLang="en-US" sz="2200" i="1"/>
              <a:t>for each block</a:t>
            </a:r>
            <a:r>
              <a:rPr lang="en-US" altLang="en-US" sz="2200"/>
              <a:t> in the data file; the index entry has the key field value for the </a:t>
            </a:r>
            <a:r>
              <a:rPr lang="en-US" altLang="en-US" sz="2200" i="1"/>
              <a:t>first record</a:t>
            </a:r>
            <a:r>
              <a:rPr lang="en-US" altLang="en-US" sz="2200"/>
              <a:t> in the block, which is called the </a:t>
            </a:r>
            <a:r>
              <a:rPr lang="en-US" altLang="en-US" sz="2200" i="1"/>
              <a:t>block anchor</a:t>
            </a:r>
          </a:p>
          <a:p>
            <a:pPr lvl="1"/>
            <a:r>
              <a:rPr lang="en-US" altLang="en-US" sz="2200"/>
              <a:t>A similar scheme can use the </a:t>
            </a:r>
            <a:r>
              <a:rPr lang="en-US" altLang="en-US" sz="2200" i="1"/>
              <a:t>last record</a:t>
            </a:r>
            <a:r>
              <a:rPr lang="en-US" altLang="en-US" sz="2200"/>
              <a:t> in a block.</a:t>
            </a:r>
          </a:p>
          <a:p>
            <a:pPr lvl="1"/>
            <a:r>
              <a:rPr lang="en-US" altLang="en-US" sz="2200"/>
              <a:t>A primary index is a nondense (sparse) index, since it includes an entry for each disk block of the data file and the keys of its anchor record rather than for every search value.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14- </a:t>
            </a:r>
            <a:fld id="{C4E688F0-0108-4F3C-99BE-F866E4CC35C5}" type="slidenum">
              <a:rPr lang="en-US" altLang="en-US"/>
              <a:pPr/>
              <a:t>8</a:t>
            </a:fld>
            <a:endParaRPr lang="en-CA" altLang="en-US"/>
          </a:p>
        </p:txBody>
      </p:sp>
      <p:sp>
        <p:nvSpPr>
          <p:cNvPr id="679943" name="Rectangle 7"/>
          <p:cNvSpPr>
            <a:spLocks noGrp="1" noChangeArrowheads="1"/>
          </p:cNvSpPr>
          <p:nvPr>
            <p:ph type="title"/>
          </p:nvPr>
        </p:nvSpPr>
        <p:spPr>
          <a:xfrm>
            <a:off x="228600" y="303213"/>
            <a:ext cx="8475663" cy="992187"/>
          </a:xfrm>
        </p:spPr>
        <p:txBody>
          <a:bodyPr/>
          <a:lstStyle/>
          <a:p>
            <a:r>
              <a:rPr lang="en-US" altLang="en-US" sz="3200"/>
              <a:t>Primary index on the ordering key field</a:t>
            </a:r>
          </a:p>
        </p:txBody>
      </p:sp>
      <p:pic>
        <p:nvPicPr>
          <p:cNvPr id="679946" name="Picture 10" descr="fig14_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600200"/>
            <a:ext cx="3836988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Slide 14- </a:t>
            </a:r>
            <a:fld id="{AE067B8C-739D-4064-839E-61AC53B7625B}" type="slidenum">
              <a:rPr lang="en-US" altLang="en-US"/>
              <a:pPr/>
              <a:t>9</a:t>
            </a:fld>
            <a:endParaRPr lang="en-CA" altLang="en-US"/>
          </a:p>
        </p:txBody>
      </p:sp>
      <p:sp>
        <p:nvSpPr>
          <p:cNvPr id="6819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Types of Single-Level Indexes</a:t>
            </a:r>
          </a:p>
        </p:txBody>
      </p:sp>
      <p:sp>
        <p:nvSpPr>
          <p:cNvPr id="68199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Clustering Index</a:t>
            </a:r>
          </a:p>
          <a:p>
            <a:pPr lvl="1"/>
            <a:r>
              <a:rPr lang="en-US" altLang="en-US" sz="2200"/>
              <a:t>Defined on an ordered data file</a:t>
            </a:r>
          </a:p>
          <a:p>
            <a:pPr lvl="1"/>
            <a:r>
              <a:rPr lang="en-US" altLang="en-US" sz="2200"/>
              <a:t>The data file is ordered on a </a:t>
            </a:r>
            <a:r>
              <a:rPr lang="en-US" altLang="en-US" sz="2200" i="1"/>
              <a:t>non-key field</a:t>
            </a:r>
            <a:r>
              <a:rPr lang="en-US" altLang="en-US" sz="2200"/>
              <a:t> unlike primary index, which requires that the ordering field of the data file have a distinct value for each record.</a:t>
            </a:r>
          </a:p>
          <a:p>
            <a:pPr lvl="1"/>
            <a:r>
              <a:rPr lang="en-US" altLang="en-US" sz="2200"/>
              <a:t>Includes one index entry </a:t>
            </a:r>
            <a:r>
              <a:rPr lang="en-US" altLang="en-US" sz="2200" i="1"/>
              <a:t>for each distinct value</a:t>
            </a:r>
            <a:r>
              <a:rPr lang="en-US" altLang="en-US" sz="2200"/>
              <a:t> of the field; the index entry points to the first data block that contains records with that field value.</a:t>
            </a:r>
          </a:p>
          <a:p>
            <a:pPr lvl="1"/>
            <a:r>
              <a:rPr lang="en-US" altLang="en-US" sz="2200"/>
              <a:t>It is another example of </a:t>
            </a:r>
            <a:r>
              <a:rPr lang="en-US" altLang="en-US" sz="2200" i="1"/>
              <a:t>nondense</a:t>
            </a:r>
            <a:r>
              <a:rPr lang="en-US" altLang="en-US" sz="2200"/>
              <a:t> index where Insertion and Deletion is relatively straightforward with a clustering index.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968</TotalTime>
  <Words>1215</Words>
  <Application>Microsoft Office PowerPoint</Application>
  <PresentationFormat>Letter Paper (8.5x11 in)</PresentationFormat>
  <Paragraphs>165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Tahoma</vt:lpstr>
      <vt:lpstr>Wingdings</vt:lpstr>
      <vt:lpstr>Blends</vt:lpstr>
      <vt:lpstr>PowerPoint Presentation</vt:lpstr>
      <vt:lpstr>Chapter 14</vt:lpstr>
      <vt:lpstr>Chapter Outline</vt:lpstr>
      <vt:lpstr>Indexes as Access Paths</vt:lpstr>
      <vt:lpstr>Indexes as Access Paths (contd.)</vt:lpstr>
      <vt:lpstr>Indexes as Access Paths (contd.)</vt:lpstr>
      <vt:lpstr>Types of Single-Level Indexes</vt:lpstr>
      <vt:lpstr>Primary index on the ordering key field</vt:lpstr>
      <vt:lpstr>Types of Single-Level Indexes</vt:lpstr>
      <vt:lpstr>A Clustering Index Example</vt:lpstr>
      <vt:lpstr>Another Clustering Index Example</vt:lpstr>
      <vt:lpstr>Types of Single-Level Indexes</vt:lpstr>
      <vt:lpstr>Example of a Dense Secondary Index</vt:lpstr>
      <vt:lpstr>An Example of a Secondary Index</vt:lpstr>
      <vt:lpstr>Properties of Index Types</vt:lpstr>
      <vt:lpstr>Multi-Level Indexes </vt:lpstr>
      <vt:lpstr>A Two-level Primary Index</vt:lpstr>
      <vt:lpstr>Multi-Level Indexes </vt:lpstr>
      <vt:lpstr>A Node in a Search Tree with Pointers to Subtrees below It</vt:lpstr>
      <vt:lpstr>FIGURE 14.9 A search tree of order p = 3.</vt:lpstr>
      <vt:lpstr>Dynamic Multilevel Indexes Using B-Trees and B+-Trees</vt:lpstr>
      <vt:lpstr>Dynamic Multilevel Indexes Using B-Trees and B+-Trees (contd.)</vt:lpstr>
      <vt:lpstr>Difference between B-tree and B+-tree</vt:lpstr>
      <vt:lpstr>B-tree Structures</vt:lpstr>
      <vt:lpstr>The Nodes of a B+-tree</vt:lpstr>
      <vt:lpstr>An Example of an Insertion in a B+-tree</vt:lpstr>
      <vt:lpstr>An Example of a Deletion in a B+-tree</vt:lpstr>
      <vt:lpstr>Summary</vt:lpstr>
    </vt:vector>
  </TitlesOfParts>
  <Manager/>
  <Company>Copyright © 2007 Ramez Elmasri and Shamkant B. Navathe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14</dc:title>
  <dc:subject>Indexing Structure for Files</dc:subject>
  <dc:creator>Elmasri/Navathe</dc:creator>
  <cp:keywords/>
  <dc:description/>
  <cp:lastModifiedBy>Aminu Umar</cp:lastModifiedBy>
  <cp:revision>66</cp:revision>
  <cp:lastPrinted>2001-11-04T00:51:13Z</cp:lastPrinted>
  <dcterms:created xsi:type="dcterms:W3CDTF">2005-02-25T19:46:41Z</dcterms:created>
  <dcterms:modified xsi:type="dcterms:W3CDTF">2015-08-20T20:10:14Z</dcterms:modified>
  <cp:category/>
</cp:coreProperties>
</file>