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05" autoAdjust="0"/>
  </p:normalViewPr>
  <p:slideViewPr>
    <p:cSldViewPr>
      <p:cViewPr>
        <p:scale>
          <a:sx n="73" d="100"/>
          <a:sy n="73" d="100"/>
        </p:scale>
        <p:origin x="-128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D9DE7-E082-4138-B98C-8274A8FD700D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1580A-F1AB-4CDC-B223-ECFFFF9CF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026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Java does not, how­ever, provide any facilities directly aimed at aiding the simulation analyst, who therefore must program all</a:t>
            </a:r>
          </a:p>
          <a:p>
            <a:r>
              <a:rPr lang="en-US" sz="1600" dirty="0" smtClean="0"/>
              <a:t>details of the event-scheduling/time-advance algorithm, the statistics-gathering capability, the generation of</a:t>
            </a:r>
          </a:p>
          <a:p>
            <a:r>
              <a:rPr lang="en-US" sz="1600" dirty="0" smtClean="0"/>
              <a:t>samples from specified probability distributions, and the report generator. However, the runtime library does</a:t>
            </a:r>
          </a:p>
          <a:p>
            <a:r>
              <a:rPr lang="en-US" sz="1600" dirty="0" smtClean="0"/>
              <a:t>provide a random-number generator.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1580A-F1AB-4CDC-B223-ECFFFF9CFAF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0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7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26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1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8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5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4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97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2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5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9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0EC90-5137-4DD7-8791-7FCFA2CF8527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AAB0B-F4C2-4AAD-A887-0780F2C447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br>
              <a:rPr lang="en-US" dirty="0" smtClean="0"/>
            </a:br>
            <a:r>
              <a:rPr lang="en-US" dirty="0" smtClean="0"/>
              <a:t>Simulation Software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Banks, Carson, Nelson &amp; </a:t>
            </a:r>
            <a:r>
              <a:rPr lang="en-US" dirty="0" err="1" smtClean="0"/>
              <a:t>Nicol</a:t>
            </a:r>
            <a:endParaRPr lang="en-US" dirty="0" smtClean="0"/>
          </a:p>
          <a:p>
            <a:r>
              <a:rPr lang="en-US" dirty="0" smtClean="0"/>
              <a:t>Discrete-Event System Simulation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07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Checkout Counter: Variables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8077200" cy="441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560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Checkout Counter: Functions and Methods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Functions</a:t>
            </a:r>
          </a:p>
          <a:p>
            <a:pPr lvl="1"/>
            <a:r>
              <a:rPr lang="en-US" dirty="0" smtClean="0"/>
              <a:t> exponential (mu)</a:t>
            </a:r>
          </a:p>
          <a:p>
            <a:pPr lvl="1"/>
            <a:r>
              <a:rPr lang="en-US" dirty="0" smtClean="0"/>
              <a:t> normal (</a:t>
            </a:r>
            <a:r>
              <a:rPr lang="en-US" dirty="0" err="1" smtClean="0"/>
              <a:t>xmu,SIGMA</a:t>
            </a:r>
            <a:r>
              <a:rPr lang="en-US" dirty="0" smtClean="0"/>
              <a:t>)</a:t>
            </a:r>
          </a:p>
          <a:p>
            <a:r>
              <a:rPr lang="en-US" dirty="0" smtClean="0"/>
              <a:t> Methods</a:t>
            </a:r>
          </a:p>
          <a:p>
            <a:pPr lvl="1"/>
            <a:r>
              <a:rPr lang="en-US" dirty="0" smtClean="0"/>
              <a:t> Initialization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ProcessArrival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ProcessDeparture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ReportGeneration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732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Global View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05000"/>
            <a:ext cx="7315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004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Modules( Functions, Objects,…)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33600"/>
            <a:ext cx="58674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533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Simulation with java : Over structure of an event</a:t>
            </a:r>
            <a:br>
              <a:rPr lang="en-US" sz="3200" dirty="0" smtClean="0"/>
            </a:br>
            <a:r>
              <a:rPr lang="en-US" sz="3200" dirty="0" smtClean="0"/>
              <a:t>scheduling simulation program</a:t>
            </a:r>
            <a:endParaRPr lang="en-US" sz="32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1"/>
            <a:ext cx="7010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474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Java simulation of a single server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4400"/>
            <a:ext cx="6553199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116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Simulation in GPSS</a:t>
            </a:r>
            <a:br>
              <a:rPr lang="en-US" sz="3200" dirty="0" smtClean="0"/>
            </a:br>
            <a:r>
              <a:rPr lang="en-US" sz="3200" dirty="0" smtClean="0"/>
              <a:t>Single server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GPSS is highly		</a:t>
            </a:r>
          </a:p>
          <a:p>
            <a:r>
              <a:rPr lang="en-US" dirty="0" smtClean="0"/>
              <a:t>structured,</a:t>
            </a:r>
          </a:p>
          <a:p>
            <a:r>
              <a:rPr lang="en-US" dirty="0" smtClean="0"/>
              <a:t>special purpose</a:t>
            </a:r>
          </a:p>
          <a:p>
            <a:r>
              <a:rPr lang="en-US" dirty="0" smtClean="0"/>
              <a:t>simulation </a:t>
            </a:r>
          </a:p>
          <a:p>
            <a:r>
              <a:rPr lang="en-US" dirty="0" smtClean="0"/>
              <a:t>language based</a:t>
            </a:r>
          </a:p>
          <a:p>
            <a:r>
              <a:rPr lang="en-US" dirty="0" smtClean="0"/>
              <a:t>on the process</a:t>
            </a:r>
          </a:p>
          <a:p>
            <a:r>
              <a:rPr lang="en-US" dirty="0" smtClean="0"/>
              <a:t>interaction and</a:t>
            </a:r>
          </a:p>
          <a:p>
            <a:r>
              <a:rPr lang="en-US" dirty="0" smtClean="0"/>
              <a:t>oriented toward</a:t>
            </a:r>
          </a:p>
          <a:p>
            <a:r>
              <a:rPr lang="en-US" dirty="0" smtClean="0"/>
              <a:t>queuing system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066800"/>
            <a:ext cx="4648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883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Other simulation tools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 Arena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Automod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Autostat</a:t>
            </a:r>
            <a:endParaRPr lang="en-US" dirty="0" smtClean="0"/>
          </a:p>
          <a:p>
            <a:r>
              <a:rPr lang="en-US" dirty="0" smtClean="0"/>
              <a:t> Extend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Flexim</a:t>
            </a:r>
            <a:endParaRPr lang="en-US" dirty="0" smtClean="0"/>
          </a:p>
          <a:p>
            <a:r>
              <a:rPr lang="en-US" dirty="0" smtClean="0"/>
              <a:t> Micro Saint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Promodel</a:t>
            </a:r>
            <a:endParaRPr lang="en-US" dirty="0" smtClean="0"/>
          </a:p>
          <a:p>
            <a:r>
              <a:rPr lang="en-US" dirty="0" smtClean="0"/>
              <a:t> SIMUL8</a:t>
            </a:r>
          </a:p>
          <a:p>
            <a:r>
              <a:rPr lang="en-US" dirty="0" smtClean="0"/>
              <a:t> SMPL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40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Website for some simulation </a:t>
            </a:r>
            <a:r>
              <a:rPr lang="en-US" dirty="0"/>
              <a:t>tools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Arena </a:t>
            </a:r>
          </a:p>
          <a:p>
            <a:r>
              <a:rPr lang="en-US" dirty="0"/>
              <a:t>www. </a:t>
            </a:r>
            <a:r>
              <a:rPr lang="en-US" dirty="0" err="1"/>
              <a:t>arenasimulation</a:t>
            </a:r>
            <a:r>
              <a:rPr lang="en-US" dirty="0"/>
              <a:t> . com/ </a:t>
            </a:r>
          </a:p>
          <a:p>
            <a:r>
              <a:rPr lang="en-US" dirty="0" err="1"/>
              <a:t>AutoMod</a:t>
            </a:r>
            <a:r>
              <a:rPr lang="en-US" dirty="0"/>
              <a:t> </a:t>
            </a:r>
          </a:p>
          <a:p>
            <a:r>
              <a:rPr lang="en-US" dirty="0"/>
              <a:t>www .</a:t>
            </a:r>
            <a:r>
              <a:rPr lang="en-US" dirty="0" err="1"/>
              <a:t>automod</a:t>
            </a:r>
            <a:r>
              <a:rPr lang="en-US" dirty="0"/>
              <a:t> .com </a:t>
            </a:r>
          </a:p>
          <a:p>
            <a:r>
              <a:rPr lang="en-US" dirty="0" err="1"/>
              <a:t>Delmia</a:t>
            </a:r>
            <a:r>
              <a:rPr lang="en-US" dirty="0"/>
              <a:t>/QUEST </a:t>
            </a:r>
          </a:p>
          <a:p>
            <a:r>
              <a:rPr lang="en-US" dirty="0"/>
              <a:t>www. </a:t>
            </a:r>
            <a:r>
              <a:rPr lang="en-US" dirty="0" err="1"/>
              <a:t>delmia</a:t>
            </a:r>
            <a:r>
              <a:rPr lang="en-US" dirty="0"/>
              <a:t> . com and www . 3ds . com </a:t>
            </a:r>
          </a:p>
          <a:p>
            <a:r>
              <a:rPr lang="en-US" dirty="0"/>
              <a:t>Extend </a:t>
            </a:r>
          </a:p>
          <a:p>
            <a:r>
              <a:rPr lang="en-US" dirty="0" smtClean="0"/>
              <a:t>www </a:t>
            </a:r>
            <a:r>
              <a:rPr lang="en-US" dirty="0"/>
              <a:t>. </a:t>
            </a:r>
            <a:r>
              <a:rPr lang="en-US" dirty="0" err="1"/>
              <a:t>imaginethatinc</a:t>
            </a:r>
            <a:r>
              <a:rPr lang="en-US" dirty="0"/>
              <a:t> . com/ </a:t>
            </a:r>
          </a:p>
          <a:p>
            <a:r>
              <a:rPr lang="en-US" dirty="0" err="1"/>
              <a:t>Flexsim</a:t>
            </a:r>
            <a:r>
              <a:rPr lang="en-US" dirty="0"/>
              <a:t> </a:t>
            </a:r>
          </a:p>
          <a:p>
            <a:r>
              <a:rPr lang="en-US" dirty="0"/>
              <a:t>www. </a:t>
            </a:r>
            <a:r>
              <a:rPr lang="en-US" dirty="0" err="1"/>
              <a:t>flexsim</a:t>
            </a:r>
            <a:r>
              <a:rPr lang="en-US" dirty="0"/>
              <a:t>. com/ </a:t>
            </a:r>
          </a:p>
          <a:p>
            <a:r>
              <a:rPr lang="en-US" dirty="0"/>
              <a:t>Micro Saint </a:t>
            </a:r>
          </a:p>
          <a:p>
            <a:r>
              <a:rPr lang="en-US" dirty="0"/>
              <a:t>www . </a:t>
            </a:r>
            <a:r>
              <a:rPr lang="en-US" dirty="0" err="1"/>
              <a:t>maad</a:t>
            </a:r>
            <a:r>
              <a:rPr lang="en-US" dirty="0"/>
              <a:t>. com </a:t>
            </a:r>
          </a:p>
          <a:p>
            <a:r>
              <a:rPr lang="en-US" dirty="0"/>
              <a:t>Pro Model </a:t>
            </a:r>
          </a:p>
          <a:p>
            <a:r>
              <a:rPr lang="en-US" dirty="0"/>
              <a:t>www .</a:t>
            </a:r>
            <a:r>
              <a:rPr lang="en-US" dirty="0" err="1"/>
              <a:t>promode</a:t>
            </a:r>
            <a:r>
              <a:rPr lang="en-US" dirty="0"/>
              <a:t> l.com/ </a:t>
            </a:r>
          </a:p>
          <a:p>
            <a:r>
              <a:rPr lang="en-US" dirty="0"/>
              <a:t>SIMUL8 </a:t>
            </a:r>
          </a:p>
          <a:p>
            <a:r>
              <a:rPr lang="en-US" dirty="0"/>
              <a:t>www. simulB.com/ </a:t>
            </a:r>
          </a:p>
          <a:p>
            <a:r>
              <a:rPr lang="en-US" dirty="0"/>
              <a:t>WITNES S </a:t>
            </a:r>
          </a:p>
          <a:p>
            <a:r>
              <a:rPr lang="en-US" dirty="0"/>
              <a:t>www.witness-for-simulation . com/ </a:t>
            </a:r>
          </a:p>
        </p:txBody>
      </p:sp>
    </p:spTree>
    <p:extLst>
      <p:ext uri="{BB962C8B-B14F-4D97-AF65-F5344CB8AC3E}">
        <p14:creationId xmlns:p14="http://schemas.microsoft.com/office/powerpoint/2010/main" val="1946179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of Simulation Software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 General-purpose programming languages</a:t>
            </a:r>
          </a:p>
          <a:p>
            <a:pPr lvl="1"/>
            <a:r>
              <a:rPr lang="en-US" dirty="0" smtClean="0"/>
              <a:t> Flexible and familiar</a:t>
            </a:r>
          </a:p>
          <a:p>
            <a:pPr lvl="1"/>
            <a:r>
              <a:rPr lang="en-US" dirty="0" smtClean="0"/>
              <a:t> Well suited for learning DES principles and techniques</a:t>
            </a:r>
          </a:p>
          <a:p>
            <a:pPr lvl="1"/>
            <a:r>
              <a:rPr lang="en-US" dirty="0" smtClean="0"/>
              <a:t> E.g.: C, C++, Java</a:t>
            </a:r>
          </a:p>
          <a:p>
            <a:r>
              <a:rPr lang="en-US" dirty="0" smtClean="0"/>
              <a:t> Simulation Programming Language</a:t>
            </a:r>
          </a:p>
          <a:p>
            <a:pPr lvl="1"/>
            <a:r>
              <a:rPr lang="en-US" dirty="0" smtClean="0"/>
              <a:t> GPSS,SIMAN,…</a:t>
            </a:r>
          </a:p>
          <a:p>
            <a:r>
              <a:rPr lang="en-US" dirty="0" smtClean="0"/>
              <a:t> Simulation languages (Simulation environments)</a:t>
            </a:r>
          </a:p>
          <a:p>
            <a:pPr lvl="1"/>
            <a:r>
              <a:rPr lang="en-US" dirty="0" smtClean="0"/>
              <a:t> Good for building models quickly</a:t>
            </a:r>
          </a:p>
          <a:p>
            <a:pPr lvl="1"/>
            <a:r>
              <a:rPr lang="en-US" dirty="0" smtClean="0"/>
              <a:t> Provide built-in features (e.g., queue structures)</a:t>
            </a:r>
          </a:p>
          <a:p>
            <a:pPr lvl="1"/>
            <a:r>
              <a:rPr lang="en-US" dirty="0" smtClean="0"/>
              <a:t> Graphics and animation provided</a:t>
            </a:r>
          </a:p>
          <a:p>
            <a:pPr lvl="1"/>
            <a:r>
              <a:rPr lang="en-US" dirty="0" smtClean="0"/>
              <a:t> E.g.: Arena, </a:t>
            </a:r>
            <a:r>
              <a:rPr lang="en-US" dirty="0" err="1" smtClean="0"/>
              <a:t>Automod</a:t>
            </a:r>
            <a:r>
              <a:rPr lang="en-US" dirty="0" smtClean="0"/>
              <a:t>,…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47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of Simulation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Consider the following:</a:t>
            </a:r>
          </a:p>
          <a:p>
            <a:pPr lvl="1"/>
            <a:r>
              <a:rPr lang="en-US" dirty="0" smtClean="0"/>
              <a:t> Model building feature</a:t>
            </a:r>
          </a:p>
          <a:p>
            <a:pPr lvl="1"/>
            <a:r>
              <a:rPr lang="en-US" dirty="0" smtClean="0"/>
              <a:t> Runtime environment</a:t>
            </a:r>
          </a:p>
          <a:p>
            <a:pPr lvl="1"/>
            <a:r>
              <a:rPr lang="en-US" dirty="0" smtClean="0"/>
              <a:t> Animation of layout features</a:t>
            </a:r>
          </a:p>
          <a:p>
            <a:pPr lvl="1"/>
            <a:r>
              <a:rPr lang="en-US" dirty="0" smtClean="0"/>
              <a:t> Output features</a:t>
            </a:r>
          </a:p>
          <a:p>
            <a:pPr lvl="1"/>
            <a:r>
              <a:rPr lang="en-US" dirty="0" smtClean="0"/>
              <a:t> Vendor support and product documentation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206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building feature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Modeling world-view</a:t>
            </a:r>
          </a:p>
          <a:p>
            <a:r>
              <a:rPr lang="en-US" dirty="0" smtClean="0"/>
              <a:t>Input data analysis capability</a:t>
            </a:r>
          </a:p>
          <a:p>
            <a:r>
              <a:rPr lang="en-US" dirty="0" smtClean="0"/>
              <a:t>Graphical model building</a:t>
            </a:r>
          </a:p>
          <a:p>
            <a:r>
              <a:rPr lang="en-US" dirty="0" smtClean="0"/>
              <a:t>Conditional routing</a:t>
            </a:r>
          </a:p>
          <a:p>
            <a:r>
              <a:rPr lang="en-US" dirty="0" smtClean="0"/>
              <a:t>Simulation programming</a:t>
            </a:r>
          </a:p>
          <a:p>
            <a:r>
              <a:rPr lang="en-US" dirty="0" smtClean="0"/>
              <a:t>Syntax</a:t>
            </a:r>
          </a:p>
          <a:p>
            <a:r>
              <a:rPr lang="en-US" dirty="0" smtClean="0"/>
              <a:t>Input flexibility</a:t>
            </a:r>
          </a:p>
          <a:p>
            <a:r>
              <a:rPr lang="en-US" dirty="0" smtClean="0"/>
              <a:t>Modeling conciseness</a:t>
            </a:r>
          </a:p>
          <a:p>
            <a:r>
              <a:rPr lang="en-US" dirty="0" smtClean="0"/>
              <a:t>Randomness</a:t>
            </a:r>
          </a:p>
          <a:p>
            <a:r>
              <a:rPr lang="en-US" dirty="0" smtClean="0"/>
              <a:t>Specialized components and templates</a:t>
            </a:r>
          </a:p>
          <a:p>
            <a:r>
              <a:rPr lang="en-US" dirty="0" smtClean="0"/>
              <a:t>User-built objects</a:t>
            </a:r>
          </a:p>
          <a:p>
            <a:r>
              <a:rPr lang="en-US" dirty="0" smtClean="0"/>
              <a:t>Interface with general programming language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06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Runtime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Execution Speed</a:t>
            </a:r>
          </a:p>
          <a:p>
            <a:r>
              <a:rPr lang="en-US" dirty="0" smtClean="0"/>
              <a:t>Model size; number of variables and attributes</a:t>
            </a:r>
          </a:p>
          <a:p>
            <a:r>
              <a:rPr lang="en-US" dirty="0" smtClean="0"/>
              <a:t>Interactive debugger</a:t>
            </a:r>
          </a:p>
          <a:p>
            <a:r>
              <a:rPr lang="en-US" dirty="0" smtClean="0"/>
              <a:t>Model status and statistics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77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Animation of layout features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Type of animation</a:t>
            </a:r>
          </a:p>
          <a:p>
            <a:r>
              <a:rPr lang="en-US" dirty="0" smtClean="0"/>
              <a:t> Import drawing and objects file</a:t>
            </a:r>
          </a:p>
          <a:p>
            <a:r>
              <a:rPr lang="en-US" dirty="0" smtClean="0"/>
              <a:t> Dimension</a:t>
            </a:r>
          </a:p>
          <a:p>
            <a:r>
              <a:rPr lang="en-US" dirty="0" smtClean="0"/>
              <a:t> Movement</a:t>
            </a:r>
          </a:p>
          <a:p>
            <a:r>
              <a:rPr lang="en-US" dirty="0" smtClean="0"/>
              <a:t> Quality of motion</a:t>
            </a:r>
          </a:p>
          <a:p>
            <a:r>
              <a:rPr lang="en-US" dirty="0" smtClean="0"/>
              <a:t> Libraries of common objects</a:t>
            </a:r>
          </a:p>
          <a:p>
            <a:r>
              <a:rPr lang="en-US" dirty="0" smtClean="0"/>
              <a:t> Navigation</a:t>
            </a:r>
          </a:p>
          <a:p>
            <a:r>
              <a:rPr lang="en-US" dirty="0" smtClean="0"/>
              <a:t> Views</a:t>
            </a:r>
          </a:p>
          <a:p>
            <a:r>
              <a:rPr lang="en-US" dirty="0" smtClean="0"/>
              <a:t> Display step</a:t>
            </a:r>
          </a:p>
          <a:p>
            <a:r>
              <a:rPr lang="en-US" dirty="0" smtClean="0"/>
              <a:t> Selectable objects</a:t>
            </a:r>
          </a:p>
          <a:p>
            <a:r>
              <a:rPr lang="en-US" dirty="0" smtClean="0"/>
              <a:t> Hardware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735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Output features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Optimization</a:t>
            </a:r>
          </a:p>
          <a:p>
            <a:r>
              <a:rPr lang="en-US" dirty="0" smtClean="0"/>
              <a:t> Standardized Report</a:t>
            </a:r>
          </a:p>
          <a:p>
            <a:r>
              <a:rPr lang="en-US" dirty="0" smtClean="0"/>
              <a:t> Statistical Analysis</a:t>
            </a:r>
          </a:p>
          <a:p>
            <a:r>
              <a:rPr lang="en-US" dirty="0" smtClean="0"/>
              <a:t> Business Graphic</a:t>
            </a:r>
          </a:p>
          <a:p>
            <a:r>
              <a:rPr lang="en-US" dirty="0" smtClean="0"/>
              <a:t> File Export</a:t>
            </a:r>
          </a:p>
          <a:p>
            <a:r>
              <a:rPr lang="en-US" dirty="0" smtClean="0"/>
              <a:t>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53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Vendor support and product documentation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Help system</a:t>
            </a:r>
          </a:p>
          <a:p>
            <a:r>
              <a:rPr lang="en-US" dirty="0" smtClean="0"/>
              <a:t>Tutorials</a:t>
            </a:r>
          </a:p>
          <a:p>
            <a:r>
              <a:rPr lang="en-US" dirty="0" smtClean="0"/>
              <a:t>Support</a:t>
            </a:r>
          </a:p>
          <a:p>
            <a:r>
              <a:rPr lang="en-US" dirty="0" smtClean="0"/>
              <a:t>Upgrades, maintenance</a:t>
            </a:r>
          </a:p>
          <a:p>
            <a:r>
              <a:rPr lang="en-US" dirty="0" smtClean="0"/>
              <a:t>Track report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97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The Checkout Counter: A single server example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 The simulation will be run until 1000  </a:t>
            </a:r>
          </a:p>
          <a:p>
            <a:pPr marL="0" indent="0">
              <a:buNone/>
            </a:pPr>
            <a:r>
              <a:rPr lang="en-US" dirty="0" smtClean="0"/>
              <a:t>     customers have been served</a:t>
            </a:r>
          </a:p>
          <a:p>
            <a:r>
              <a:rPr lang="en-US" dirty="0" smtClean="0"/>
              <a:t> Inter-arrival of customers are exponentially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distributed with mean 4.5 and </a:t>
            </a:r>
          </a:p>
          <a:p>
            <a:r>
              <a:rPr lang="en-US" dirty="0" smtClean="0"/>
              <a:t> Service times are normally distributed with a    mean of 3.2 minutes and </a:t>
            </a:r>
          </a:p>
          <a:p>
            <a:r>
              <a:rPr lang="en-US" dirty="0" smtClean="0"/>
              <a:t>Standard deviation 0.6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758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500</Words>
  <Application>Microsoft Office PowerPoint</Application>
  <PresentationFormat>On-screen Show (4:3)</PresentationFormat>
  <Paragraphs>132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Chapter 4 Simulation Software</vt:lpstr>
      <vt:lpstr>Classification of Simulation Software </vt:lpstr>
      <vt:lpstr>Selection of Simulation Software</vt:lpstr>
      <vt:lpstr>Model building feature</vt:lpstr>
      <vt:lpstr>Runtime environment</vt:lpstr>
      <vt:lpstr>Animation of layout features </vt:lpstr>
      <vt:lpstr>Output features </vt:lpstr>
      <vt:lpstr>Vendor support and product documentation </vt:lpstr>
      <vt:lpstr>The Checkout Counter: A single server example</vt:lpstr>
      <vt:lpstr>The Checkout Counter: Variables </vt:lpstr>
      <vt:lpstr>The Checkout Counter: Functions and Methods </vt:lpstr>
      <vt:lpstr>Global View </vt:lpstr>
      <vt:lpstr>Modules( Functions, Objects,…) </vt:lpstr>
      <vt:lpstr>Simulation with java : Over structure of an event scheduling simulation program</vt:lpstr>
      <vt:lpstr>Java simulation of a single server </vt:lpstr>
      <vt:lpstr>Simulation in GPSS Single server </vt:lpstr>
      <vt:lpstr>Other simulation tools </vt:lpstr>
      <vt:lpstr>Website for some simulation tools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Simulation Software</dc:title>
  <dc:creator>Bakare</dc:creator>
  <cp:lastModifiedBy>Bakare</cp:lastModifiedBy>
  <cp:revision>14</cp:revision>
  <dcterms:created xsi:type="dcterms:W3CDTF">2016-03-17T09:15:30Z</dcterms:created>
  <dcterms:modified xsi:type="dcterms:W3CDTF">2016-06-14T12:43:10Z</dcterms:modified>
</cp:coreProperties>
</file>